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73" r:id="rId4"/>
    <p:sldId id="274" r:id="rId5"/>
    <p:sldId id="268" r:id="rId6"/>
    <p:sldId id="276" r:id="rId7"/>
    <p:sldId id="277" r:id="rId8"/>
    <p:sldId id="279" r:id="rId9"/>
    <p:sldId id="278" r:id="rId10"/>
    <p:sldId id="280" r:id="rId11"/>
    <p:sldId id="270" r:id="rId12"/>
    <p:sldId id="266" r:id="rId13"/>
    <p:sldId id="275" r:id="rId14"/>
    <p:sldId id="260" r:id="rId1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008C50"/>
    <a:srgbClr val="00995C"/>
    <a:srgbClr val="F07501"/>
    <a:srgbClr val="FFCC66"/>
    <a:srgbClr val="FF9933"/>
    <a:srgbClr val="035E53"/>
    <a:srgbClr val="003E1B"/>
    <a:srgbClr val="65656C"/>
    <a:srgbClr val="9F15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E3FDE45-AF77-4B5C-9715-49D594BDF05E}" styleName="Estilo Claro 1 - Ênfas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84E427A-3D55-4303-BF80-6455036E1DE7}" styleName="Estilo com Tema 1 - Ênfas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7CE84F3-28C3-443E-9E96-99CF82512B78}" styleName="Estilo Escuro 1 - Ênfase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A107856-5554-42FB-B03E-39F5DBC370BA}" styleName="Estilo Médio 4 - Ênfas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1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5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8124F7-33EC-4A98-8E01-EF081BD04EBE}" type="doc">
      <dgm:prSet loTypeId="urn:microsoft.com/office/officeart/2005/8/layout/radial6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t-BR"/>
        </a:p>
      </dgm:t>
    </dgm:pt>
    <dgm:pt modelId="{4258B1B4-3FB5-4800-87CA-B1D90F1F358B}">
      <dgm:prSet phldrT="[Texto]"/>
      <dgm:spPr/>
      <dgm:t>
        <a:bodyPr/>
        <a:lstStyle/>
        <a:p>
          <a:r>
            <a:rPr lang="pt-BR" dirty="0"/>
            <a:t>UNIMED PARANÁ</a:t>
          </a:r>
        </a:p>
      </dgm:t>
    </dgm:pt>
    <dgm:pt modelId="{27AFD6EC-F423-4D4F-ACED-E0B6C184A795}" type="parTrans" cxnId="{AEE28FD5-666C-49CD-8F44-BC7B668C866D}">
      <dgm:prSet/>
      <dgm:spPr/>
      <dgm:t>
        <a:bodyPr/>
        <a:lstStyle/>
        <a:p>
          <a:endParaRPr lang="pt-BR"/>
        </a:p>
      </dgm:t>
    </dgm:pt>
    <dgm:pt modelId="{7D5101D5-F4D4-494B-B7DB-6882AB7BB893}" type="sibTrans" cxnId="{AEE28FD5-666C-49CD-8F44-BC7B668C866D}">
      <dgm:prSet/>
      <dgm:spPr/>
      <dgm:t>
        <a:bodyPr/>
        <a:lstStyle/>
        <a:p>
          <a:endParaRPr lang="pt-BR"/>
        </a:p>
      </dgm:t>
    </dgm:pt>
    <dgm:pt modelId="{1903E730-0ACC-4F3D-9B34-DB332ECF87FE}">
      <dgm:prSet phldrT="[Texto]" custT="1"/>
      <dgm:spPr/>
      <dgm:t>
        <a:bodyPr/>
        <a:lstStyle/>
        <a:p>
          <a:r>
            <a:rPr lang="pt-BR" sz="1100" b="1" i="0" baseline="0" dirty="0">
              <a:solidFill>
                <a:schemeClr val="tx1"/>
              </a:solidFill>
            </a:rPr>
            <a:t>Cliente/</a:t>
          </a:r>
        </a:p>
        <a:p>
          <a:r>
            <a:rPr lang="pt-BR" sz="1100" b="1" i="0" baseline="0" dirty="0">
              <a:solidFill>
                <a:schemeClr val="tx1"/>
              </a:solidFill>
            </a:rPr>
            <a:t>Beneficiário</a:t>
          </a:r>
        </a:p>
      </dgm:t>
    </dgm:pt>
    <dgm:pt modelId="{1FD9782B-5B06-4DE2-AC08-31E9647D73D7}" type="parTrans" cxnId="{7BBCADBA-7958-44D5-A553-333DCF8CDEEE}">
      <dgm:prSet/>
      <dgm:spPr/>
      <dgm:t>
        <a:bodyPr/>
        <a:lstStyle/>
        <a:p>
          <a:endParaRPr lang="pt-BR"/>
        </a:p>
      </dgm:t>
    </dgm:pt>
    <dgm:pt modelId="{4A6BC2DA-2F01-4603-9D6F-513C1A267929}" type="sibTrans" cxnId="{7BBCADBA-7958-44D5-A553-333DCF8CDEEE}">
      <dgm:prSet/>
      <dgm:spPr/>
      <dgm:t>
        <a:bodyPr/>
        <a:lstStyle/>
        <a:p>
          <a:endParaRPr lang="pt-BR"/>
        </a:p>
      </dgm:t>
    </dgm:pt>
    <dgm:pt modelId="{DFC9B3F5-CBF6-418C-9117-A6A683F34B37}">
      <dgm:prSet phldrT="[Texto]" custT="1"/>
      <dgm:spPr/>
      <dgm:t>
        <a:bodyPr/>
        <a:lstStyle/>
        <a:p>
          <a:r>
            <a:rPr lang="pt-BR" sz="1100" b="1" i="0" baseline="0" dirty="0">
              <a:solidFill>
                <a:schemeClr val="tx1"/>
              </a:solidFill>
            </a:rPr>
            <a:t>Fornecedor</a:t>
          </a:r>
        </a:p>
      </dgm:t>
    </dgm:pt>
    <dgm:pt modelId="{EC930AF0-84B0-4465-B24A-E1E01CA180AC}" type="parTrans" cxnId="{4BD51555-0237-4624-AF42-3CCD899FD8FA}">
      <dgm:prSet/>
      <dgm:spPr/>
      <dgm:t>
        <a:bodyPr/>
        <a:lstStyle/>
        <a:p>
          <a:endParaRPr lang="pt-BR"/>
        </a:p>
      </dgm:t>
    </dgm:pt>
    <dgm:pt modelId="{94F7AF53-FCB5-40B0-BBEC-CBCF760F153F}" type="sibTrans" cxnId="{4BD51555-0237-4624-AF42-3CCD899FD8FA}">
      <dgm:prSet/>
      <dgm:spPr/>
      <dgm:t>
        <a:bodyPr/>
        <a:lstStyle/>
        <a:p>
          <a:endParaRPr lang="pt-BR"/>
        </a:p>
      </dgm:t>
    </dgm:pt>
    <dgm:pt modelId="{F934BAB9-1A97-407E-AE8D-32FC289B76A9}">
      <dgm:prSet phldrT="[Texto]" custT="1"/>
      <dgm:spPr/>
      <dgm:t>
        <a:bodyPr/>
        <a:lstStyle/>
        <a:p>
          <a:r>
            <a:rPr lang="pt-BR" sz="1100" b="1" i="0" baseline="0" dirty="0">
              <a:solidFill>
                <a:schemeClr val="tx1"/>
              </a:solidFill>
            </a:rPr>
            <a:t>Poder Público</a:t>
          </a:r>
        </a:p>
      </dgm:t>
    </dgm:pt>
    <dgm:pt modelId="{739984C5-9088-4A09-9D12-41BDCD85513C}" type="parTrans" cxnId="{D305760F-7189-4792-B4D8-C58DC763BD4F}">
      <dgm:prSet/>
      <dgm:spPr/>
      <dgm:t>
        <a:bodyPr/>
        <a:lstStyle/>
        <a:p>
          <a:endParaRPr lang="pt-BR"/>
        </a:p>
      </dgm:t>
    </dgm:pt>
    <dgm:pt modelId="{CB8B1616-4BC7-4608-AD01-4EBC619E6248}" type="sibTrans" cxnId="{D305760F-7189-4792-B4D8-C58DC763BD4F}">
      <dgm:prSet/>
      <dgm:spPr/>
      <dgm:t>
        <a:bodyPr/>
        <a:lstStyle/>
        <a:p>
          <a:endParaRPr lang="pt-BR"/>
        </a:p>
      </dgm:t>
    </dgm:pt>
    <dgm:pt modelId="{82C38D1E-2D2F-49E9-83A9-68707682F92C}">
      <dgm:prSet phldrT="[Texto]" custT="1"/>
      <dgm:spPr/>
      <dgm:t>
        <a:bodyPr/>
        <a:lstStyle/>
        <a:p>
          <a:r>
            <a:rPr lang="pt-BR" sz="1100" b="1" i="0" baseline="0" dirty="0">
              <a:solidFill>
                <a:schemeClr val="tx1"/>
              </a:solidFill>
            </a:rPr>
            <a:t>Colaborador/Singular</a:t>
          </a:r>
        </a:p>
      </dgm:t>
    </dgm:pt>
    <dgm:pt modelId="{5F199DA5-8781-4B6A-A76F-0FABE8833F39}" type="parTrans" cxnId="{3718712E-714D-4305-BA33-52DBCAC083A8}">
      <dgm:prSet/>
      <dgm:spPr/>
      <dgm:t>
        <a:bodyPr/>
        <a:lstStyle/>
        <a:p>
          <a:endParaRPr lang="pt-BR"/>
        </a:p>
      </dgm:t>
    </dgm:pt>
    <dgm:pt modelId="{735C5FA8-03A0-488D-9D22-DD4BF463DD2E}" type="sibTrans" cxnId="{3718712E-714D-4305-BA33-52DBCAC083A8}">
      <dgm:prSet/>
      <dgm:spPr/>
      <dgm:t>
        <a:bodyPr/>
        <a:lstStyle/>
        <a:p>
          <a:endParaRPr lang="pt-BR"/>
        </a:p>
      </dgm:t>
    </dgm:pt>
    <dgm:pt modelId="{85C0F74B-8789-47BC-8B2E-CEAD8A3B3E10}">
      <dgm:prSet phldrT="[Texto]" custT="1"/>
      <dgm:spPr/>
      <dgm:t>
        <a:bodyPr/>
        <a:lstStyle/>
        <a:p>
          <a:r>
            <a:rPr lang="pt-BR" sz="1000" b="1" i="0" baseline="0" dirty="0">
              <a:solidFill>
                <a:schemeClr val="tx1"/>
              </a:solidFill>
            </a:rPr>
            <a:t>Comunidade local</a:t>
          </a:r>
        </a:p>
      </dgm:t>
    </dgm:pt>
    <dgm:pt modelId="{7C26D1DD-DCD8-403E-AF17-9348EBB5721A}" type="parTrans" cxnId="{58134101-B9C0-4010-8B53-A9FD61686495}">
      <dgm:prSet/>
      <dgm:spPr/>
      <dgm:t>
        <a:bodyPr/>
        <a:lstStyle/>
        <a:p>
          <a:endParaRPr lang="pt-BR"/>
        </a:p>
      </dgm:t>
    </dgm:pt>
    <dgm:pt modelId="{12ACF73D-248E-4123-8BA4-065A483AF011}" type="sibTrans" cxnId="{58134101-B9C0-4010-8B53-A9FD61686495}">
      <dgm:prSet/>
      <dgm:spPr/>
      <dgm:t>
        <a:bodyPr/>
        <a:lstStyle/>
        <a:p>
          <a:endParaRPr lang="pt-BR"/>
        </a:p>
      </dgm:t>
    </dgm:pt>
    <dgm:pt modelId="{C0F5DD4D-9E54-4CD1-97E0-2A11B9EFB08E}">
      <dgm:prSet phldrT="[Texto]" custT="1"/>
      <dgm:spPr/>
      <dgm:t>
        <a:bodyPr/>
        <a:lstStyle/>
        <a:p>
          <a:r>
            <a:rPr lang="pt-BR" sz="1100" b="1" i="0" baseline="0" dirty="0">
              <a:solidFill>
                <a:schemeClr val="tx1"/>
              </a:solidFill>
            </a:rPr>
            <a:t>Parceiros</a:t>
          </a:r>
        </a:p>
      </dgm:t>
    </dgm:pt>
    <dgm:pt modelId="{5204DAD3-FBE8-41C7-BD2D-F9C2740AD535}" type="parTrans" cxnId="{67E2728D-9D83-4E59-85E8-1C0B5276E251}">
      <dgm:prSet/>
      <dgm:spPr/>
      <dgm:t>
        <a:bodyPr/>
        <a:lstStyle/>
        <a:p>
          <a:endParaRPr lang="pt-BR"/>
        </a:p>
      </dgm:t>
    </dgm:pt>
    <dgm:pt modelId="{4F9ADE60-9381-4A7B-BA33-5C118BDFE650}" type="sibTrans" cxnId="{67E2728D-9D83-4E59-85E8-1C0B5276E251}">
      <dgm:prSet/>
      <dgm:spPr/>
      <dgm:t>
        <a:bodyPr/>
        <a:lstStyle/>
        <a:p>
          <a:endParaRPr lang="pt-BR"/>
        </a:p>
      </dgm:t>
    </dgm:pt>
    <dgm:pt modelId="{FA0D7639-86B2-4CC2-9844-94CBA9812743}">
      <dgm:prSet phldrT="[Texto]" custT="1"/>
      <dgm:spPr/>
      <dgm:t>
        <a:bodyPr/>
        <a:lstStyle/>
        <a:p>
          <a:r>
            <a:rPr lang="pt-BR" sz="1100" b="1" i="0" baseline="0" dirty="0">
              <a:solidFill>
                <a:schemeClr val="tx1"/>
              </a:solidFill>
            </a:rPr>
            <a:t>Sindicad</a:t>
          </a:r>
          <a:r>
            <a:rPr lang="pt-BR" sz="1100" b="1" baseline="0" dirty="0">
              <a:solidFill>
                <a:schemeClr val="tx1"/>
              </a:solidFill>
            </a:rPr>
            <a:t>o</a:t>
          </a:r>
        </a:p>
      </dgm:t>
    </dgm:pt>
    <dgm:pt modelId="{3756510D-AAAB-4503-810F-9CB4540DF9D8}" type="parTrans" cxnId="{D3566A82-E2CA-4BE6-9015-BF14D233564B}">
      <dgm:prSet/>
      <dgm:spPr/>
      <dgm:t>
        <a:bodyPr/>
        <a:lstStyle/>
        <a:p>
          <a:endParaRPr lang="pt-BR"/>
        </a:p>
      </dgm:t>
    </dgm:pt>
    <dgm:pt modelId="{92146DAB-3A0A-4409-AAC2-940E5A69CC43}" type="sibTrans" cxnId="{D3566A82-E2CA-4BE6-9015-BF14D233564B}">
      <dgm:prSet/>
      <dgm:spPr/>
      <dgm:t>
        <a:bodyPr/>
        <a:lstStyle/>
        <a:p>
          <a:endParaRPr lang="pt-BR"/>
        </a:p>
      </dgm:t>
    </dgm:pt>
    <dgm:pt modelId="{7AF43266-1A71-47CD-BAA6-898128014222}" type="pres">
      <dgm:prSet presAssocID="{8B8124F7-33EC-4A98-8E01-EF081BD04EBE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4CB8076-0A7F-4075-9CE7-AF8360DCA7A9}" type="pres">
      <dgm:prSet presAssocID="{4258B1B4-3FB5-4800-87CA-B1D90F1F358B}" presName="centerShape" presStyleLbl="node0" presStyleIdx="0" presStyleCnt="1"/>
      <dgm:spPr/>
    </dgm:pt>
    <dgm:pt modelId="{9D568E0A-C247-4D16-9103-1CF8918FA8BE}" type="pres">
      <dgm:prSet presAssocID="{1903E730-0ACC-4F3D-9B34-DB332ECF87FE}" presName="node" presStyleLbl="node1" presStyleIdx="0" presStyleCnt="7">
        <dgm:presLayoutVars>
          <dgm:bulletEnabled val="1"/>
        </dgm:presLayoutVars>
      </dgm:prSet>
      <dgm:spPr/>
    </dgm:pt>
    <dgm:pt modelId="{2D3A9D1D-C598-4C6F-8150-FF333EA05B67}" type="pres">
      <dgm:prSet presAssocID="{1903E730-0ACC-4F3D-9B34-DB332ECF87FE}" presName="dummy" presStyleCnt="0"/>
      <dgm:spPr/>
    </dgm:pt>
    <dgm:pt modelId="{54EDBCD8-7A50-40CE-9A9B-0EB3BB11E6BF}" type="pres">
      <dgm:prSet presAssocID="{4A6BC2DA-2F01-4603-9D6F-513C1A267929}" presName="sibTrans" presStyleLbl="sibTrans2D1" presStyleIdx="0" presStyleCnt="7"/>
      <dgm:spPr/>
    </dgm:pt>
    <dgm:pt modelId="{B4E0F4C4-E1A0-4721-A669-E45EB18BA003}" type="pres">
      <dgm:prSet presAssocID="{DFC9B3F5-CBF6-418C-9117-A6A683F34B37}" presName="node" presStyleLbl="node1" presStyleIdx="1" presStyleCnt="7">
        <dgm:presLayoutVars>
          <dgm:bulletEnabled val="1"/>
        </dgm:presLayoutVars>
      </dgm:prSet>
      <dgm:spPr/>
    </dgm:pt>
    <dgm:pt modelId="{7E484AE0-6ABA-4751-84E0-917D7F8A3890}" type="pres">
      <dgm:prSet presAssocID="{DFC9B3F5-CBF6-418C-9117-A6A683F34B37}" presName="dummy" presStyleCnt="0"/>
      <dgm:spPr/>
    </dgm:pt>
    <dgm:pt modelId="{B43003B7-5E9A-4C7B-80E1-C0E316B4588D}" type="pres">
      <dgm:prSet presAssocID="{94F7AF53-FCB5-40B0-BBEC-CBCF760F153F}" presName="sibTrans" presStyleLbl="sibTrans2D1" presStyleIdx="1" presStyleCnt="7"/>
      <dgm:spPr/>
    </dgm:pt>
    <dgm:pt modelId="{1B8B3D0C-43C2-44BA-8AF5-54C0C3AACC5D}" type="pres">
      <dgm:prSet presAssocID="{F934BAB9-1A97-407E-AE8D-32FC289B76A9}" presName="node" presStyleLbl="node1" presStyleIdx="2" presStyleCnt="7">
        <dgm:presLayoutVars>
          <dgm:bulletEnabled val="1"/>
        </dgm:presLayoutVars>
      </dgm:prSet>
      <dgm:spPr/>
    </dgm:pt>
    <dgm:pt modelId="{BCB9DC43-72CC-4216-9C9B-6BCD7A71FEBD}" type="pres">
      <dgm:prSet presAssocID="{F934BAB9-1A97-407E-AE8D-32FC289B76A9}" presName="dummy" presStyleCnt="0"/>
      <dgm:spPr/>
    </dgm:pt>
    <dgm:pt modelId="{F2486347-A124-461F-B301-D8FC35B779C3}" type="pres">
      <dgm:prSet presAssocID="{CB8B1616-4BC7-4608-AD01-4EBC619E6248}" presName="sibTrans" presStyleLbl="sibTrans2D1" presStyleIdx="2" presStyleCnt="7"/>
      <dgm:spPr/>
    </dgm:pt>
    <dgm:pt modelId="{6408DEDF-0622-4A14-A200-744D0E204734}" type="pres">
      <dgm:prSet presAssocID="{82C38D1E-2D2F-49E9-83A9-68707682F92C}" presName="node" presStyleLbl="node1" presStyleIdx="3" presStyleCnt="7">
        <dgm:presLayoutVars>
          <dgm:bulletEnabled val="1"/>
        </dgm:presLayoutVars>
      </dgm:prSet>
      <dgm:spPr/>
    </dgm:pt>
    <dgm:pt modelId="{B37A2908-2FE6-47E2-98C5-AF3D41F20EDA}" type="pres">
      <dgm:prSet presAssocID="{82C38D1E-2D2F-49E9-83A9-68707682F92C}" presName="dummy" presStyleCnt="0"/>
      <dgm:spPr/>
    </dgm:pt>
    <dgm:pt modelId="{BA910FC2-5067-4AEA-AB63-034BD6813A15}" type="pres">
      <dgm:prSet presAssocID="{735C5FA8-03A0-488D-9D22-DD4BF463DD2E}" presName="sibTrans" presStyleLbl="sibTrans2D1" presStyleIdx="3" presStyleCnt="7"/>
      <dgm:spPr/>
    </dgm:pt>
    <dgm:pt modelId="{3AE38D15-175A-4FDA-A81F-F499F7867B62}" type="pres">
      <dgm:prSet presAssocID="{85C0F74B-8789-47BC-8B2E-CEAD8A3B3E10}" presName="node" presStyleLbl="node1" presStyleIdx="4" presStyleCnt="7">
        <dgm:presLayoutVars>
          <dgm:bulletEnabled val="1"/>
        </dgm:presLayoutVars>
      </dgm:prSet>
      <dgm:spPr/>
    </dgm:pt>
    <dgm:pt modelId="{43573C2D-77AB-4D89-8D6F-F74ABDCC8121}" type="pres">
      <dgm:prSet presAssocID="{85C0F74B-8789-47BC-8B2E-CEAD8A3B3E10}" presName="dummy" presStyleCnt="0"/>
      <dgm:spPr/>
    </dgm:pt>
    <dgm:pt modelId="{18D41DC1-CFF0-41F3-B33F-C5D62B1B7AC4}" type="pres">
      <dgm:prSet presAssocID="{12ACF73D-248E-4123-8BA4-065A483AF011}" presName="sibTrans" presStyleLbl="sibTrans2D1" presStyleIdx="4" presStyleCnt="7"/>
      <dgm:spPr/>
    </dgm:pt>
    <dgm:pt modelId="{D2873542-1036-4F30-AE30-97DA685B3EAB}" type="pres">
      <dgm:prSet presAssocID="{C0F5DD4D-9E54-4CD1-97E0-2A11B9EFB08E}" presName="node" presStyleLbl="node1" presStyleIdx="5" presStyleCnt="7">
        <dgm:presLayoutVars>
          <dgm:bulletEnabled val="1"/>
        </dgm:presLayoutVars>
      </dgm:prSet>
      <dgm:spPr/>
    </dgm:pt>
    <dgm:pt modelId="{6F9BE534-7CBD-4EED-891F-085BD4B1E07B}" type="pres">
      <dgm:prSet presAssocID="{C0F5DD4D-9E54-4CD1-97E0-2A11B9EFB08E}" presName="dummy" presStyleCnt="0"/>
      <dgm:spPr/>
    </dgm:pt>
    <dgm:pt modelId="{97FF3945-F240-4DE1-96B3-401812937E1D}" type="pres">
      <dgm:prSet presAssocID="{4F9ADE60-9381-4A7B-BA33-5C118BDFE650}" presName="sibTrans" presStyleLbl="sibTrans2D1" presStyleIdx="5" presStyleCnt="7"/>
      <dgm:spPr/>
    </dgm:pt>
    <dgm:pt modelId="{52622A6B-2EC0-4E13-8EE1-80CDA87177E8}" type="pres">
      <dgm:prSet presAssocID="{FA0D7639-86B2-4CC2-9844-94CBA9812743}" presName="node" presStyleLbl="node1" presStyleIdx="6" presStyleCnt="7">
        <dgm:presLayoutVars>
          <dgm:bulletEnabled val="1"/>
        </dgm:presLayoutVars>
      </dgm:prSet>
      <dgm:spPr/>
    </dgm:pt>
    <dgm:pt modelId="{50400C2B-09C9-4F37-87A1-B96D3BF65B6F}" type="pres">
      <dgm:prSet presAssocID="{FA0D7639-86B2-4CC2-9844-94CBA9812743}" presName="dummy" presStyleCnt="0"/>
      <dgm:spPr/>
    </dgm:pt>
    <dgm:pt modelId="{CF0D8871-C9DD-46C8-9060-31B7BECBABA2}" type="pres">
      <dgm:prSet presAssocID="{92146DAB-3A0A-4409-AAC2-940E5A69CC43}" presName="sibTrans" presStyleLbl="sibTrans2D1" presStyleIdx="6" presStyleCnt="7"/>
      <dgm:spPr/>
    </dgm:pt>
  </dgm:ptLst>
  <dgm:cxnLst>
    <dgm:cxn modelId="{58134101-B9C0-4010-8B53-A9FD61686495}" srcId="{4258B1B4-3FB5-4800-87CA-B1D90F1F358B}" destId="{85C0F74B-8789-47BC-8B2E-CEAD8A3B3E10}" srcOrd="4" destOrd="0" parTransId="{7C26D1DD-DCD8-403E-AF17-9348EBB5721A}" sibTransId="{12ACF73D-248E-4123-8BA4-065A483AF011}"/>
    <dgm:cxn modelId="{D305760F-7189-4792-B4D8-C58DC763BD4F}" srcId="{4258B1B4-3FB5-4800-87CA-B1D90F1F358B}" destId="{F934BAB9-1A97-407E-AE8D-32FC289B76A9}" srcOrd="2" destOrd="0" parTransId="{739984C5-9088-4A09-9D12-41BDCD85513C}" sibTransId="{CB8B1616-4BC7-4608-AD01-4EBC619E6248}"/>
    <dgm:cxn modelId="{A3DE4A17-38D1-4BEF-8091-588B029F04B6}" type="presOf" srcId="{4F9ADE60-9381-4A7B-BA33-5C118BDFE650}" destId="{97FF3945-F240-4DE1-96B3-401812937E1D}" srcOrd="0" destOrd="0" presId="urn:microsoft.com/office/officeart/2005/8/layout/radial6"/>
    <dgm:cxn modelId="{7F47CF1A-654F-4ABC-A4ED-32953F1CC68E}" type="presOf" srcId="{CB8B1616-4BC7-4608-AD01-4EBC619E6248}" destId="{F2486347-A124-461F-B301-D8FC35B779C3}" srcOrd="0" destOrd="0" presId="urn:microsoft.com/office/officeart/2005/8/layout/radial6"/>
    <dgm:cxn modelId="{F3674721-CD21-4083-8EC1-FA39E0955F0A}" type="presOf" srcId="{92146DAB-3A0A-4409-AAC2-940E5A69CC43}" destId="{CF0D8871-C9DD-46C8-9060-31B7BECBABA2}" srcOrd="0" destOrd="0" presId="urn:microsoft.com/office/officeart/2005/8/layout/radial6"/>
    <dgm:cxn modelId="{D9A3C225-0092-4EF5-9D33-742F9EC5CFDD}" type="presOf" srcId="{94F7AF53-FCB5-40B0-BBEC-CBCF760F153F}" destId="{B43003B7-5E9A-4C7B-80E1-C0E316B4588D}" srcOrd="0" destOrd="0" presId="urn:microsoft.com/office/officeart/2005/8/layout/radial6"/>
    <dgm:cxn modelId="{3718712E-714D-4305-BA33-52DBCAC083A8}" srcId="{4258B1B4-3FB5-4800-87CA-B1D90F1F358B}" destId="{82C38D1E-2D2F-49E9-83A9-68707682F92C}" srcOrd="3" destOrd="0" parTransId="{5F199DA5-8781-4B6A-A76F-0FABE8833F39}" sibTransId="{735C5FA8-03A0-488D-9D22-DD4BF463DD2E}"/>
    <dgm:cxn modelId="{D31E7341-EAC4-4F82-950F-F1DF3FD04078}" type="presOf" srcId="{DFC9B3F5-CBF6-418C-9117-A6A683F34B37}" destId="{B4E0F4C4-E1A0-4721-A669-E45EB18BA003}" srcOrd="0" destOrd="0" presId="urn:microsoft.com/office/officeart/2005/8/layout/radial6"/>
    <dgm:cxn modelId="{5C6BD467-2FF1-4F7A-AD18-AD704754DB68}" type="presOf" srcId="{85C0F74B-8789-47BC-8B2E-CEAD8A3B3E10}" destId="{3AE38D15-175A-4FDA-A81F-F499F7867B62}" srcOrd="0" destOrd="0" presId="urn:microsoft.com/office/officeart/2005/8/layout/radial6"/>
    <dgm:cxn modelId="{5A6AF04C-8F13-4BA1-89A1-013EE8C85169}" type="presOf" srcId="{C0F5DD4D-9E54-4CD1-97E0-2A11B9EFB08E}" destId="{D2873542-1036-4F30-AE30-97DA685B3EAB}" srcOrd="0" destOrd="0" presId="urn:microsoft.com/office/officeart/2005/8/layout/radial6"/>
    <dgm:cxn modelId="{FEC08273-6196-4FC4-9CC3-BD1194B89FF2}" type="presOf" srcId="{12ACF73D-248E-4123-8BA4-065A483AF011}" destId="{18D41DC1-CFF0-41F3-B33F-C5D62B1B7AC4}" srcOrd="0" destOrd="0" presId="urn:microsoft.com/office/officeart/2005/8/layout/radial6"/>
    <dgm:cxn modelId="{4BD51555-0237-4624-AF42-3CCD899FD8FA}" srcId="{4258B1B4-3FB5-4800-87CA-B1D90F1F358B}" destId="{DFC9B3F5-CBF6-418C-9117-A6A683F34B37}" srcOrd="1" destOrd="0" parTransId="{EC930AF0-84B0-4465-B24A-E1E01CA180AC}" sibTransId="{94F7AF53-FCB5-40B0-BBEC-CBCF760F153F}"/>
    <dgm:cxn modelId="{52F6E358-1186-4B95-BB81-582C094C8C19}" type="presOf" srcId="{FA0D7639-86B2-4CC2-9844-94CBA9812743}" destId="{52622A6B-2EC0-4E13-8EE1-80CDA87177E8}" srcOrd="0" destOrd="0" presId="urn:microsoft.com/office/officeart/2005/8/layout/radial6"/>
    <dgm:cxn modelId="{F683CF59-DFFB-4913-AEBE-9887C612C527}" type="presOf" srcId="{4258B1B4-3FB5-4800-87CA-B1D90F1F358B}" destId="{24CB8076-0A7F-4075-9CE7-AF8360DCA7A9}" srcOrd="0" destOrd="0" presId="urn:microsoft.com/office/officeart/2005/8/layout/radial6"/>
    <dgm:cxn modelId="{D3566A82-E2CA-4BE6-9015-BF14D233564B}" srcId="{4258B1B4-3FB5-4800-87CA-B1D90F1F358B}" destId="{FA0D7639-86B2-4CC2-9844-94CBA9812743}" srcOrd="6" destOrd="0" parTransId="{3756510D-AAAB-4503-810F-9CB4540DF9D8}" sibTransId="{92146DAB-3A0A-4409-AAC2-940E5A69CC43}"/>
    <dgm:cxn modelId="{40442086-74B3-4E46-B281-FBBCD09C38A1}" type="presOf" srcId="{F934BAB9-1A97-407E-AE8D-32FC289B76A9}" destId="{1B8B3D0C-43C2-44BA-8AF5-54C0C3AACC5D}" srcOrd="0" destOrd="0" presId="urn:microsoft.com/office/officeart/2005/8/layout/radial6"/>
    <dgm:cxn modelId="{67E2728D-9D83-4E59-85E8-1C0B5276E251}" srcId="{4258B1B4-3FB5-4800-87CA-B1D90F1F358B}" destId="{C0F5DD4D-9E54-4CD1-97E0-2A11B9EFB08E}" srcOrd="5" destOrd="0" parTransId="{5204DAD3-FBE8-41C7-BD2D-F9C2740AD535}" sibTransId="{4F9ADE60-9381-4A7B-BA33-5C118BDFE650}"/>
    <dgm:cxn modelId="{21F9C39A-9D55-4DF9-93A8-B63E0842B718}" type="presOf" srcId="{735C5FA8-03A0-488D-9D22-DD4BF463DD2E}" destId="{BA910FC2-5067-4AEA-AB63-034BD6813A15}" srcOrd="0" destOrd="0" presId="urn:microsoft.com/office/officeart/2005/8/layout/radial6"/>
    <dgm:cxn modelId="{925805AA-BCF7-4A26-A45D-B0EF3D731D0B}" type="presOf" srcId="{1903E730-0ACC-4F3D-9B34-DB332ECF87FE}" destId="{9D568E0A-C247-4D16-9103-1CF8918FA8BE}" srcOrd="0" destOrd="0" presId="urn:microsoft.com/office/officeart/2005/8/layout/radial6"/>
    <dgm:cxn modelId="{42EB2DB1-5AAF-4C81-B349-1FB0FB25059F}" type="presOf" srcId="{82C38D1E-2D2F-49E9-83A9-68707682F92C}" destId="{6408DEDF-0622-4A14-A200-744D0E204734}" srcOrd="0" destOrd="0" presId="urn:microsoft.com/office/officeart/2005/8/layout/radial6"/>
    <dgm:cxn modelId="{7BBCADBA-7958-44D5-A553-333DCF8CDEEE}" srcId="{4258B1B4-3FB5-4800-87CA-B1D90F1F358B}" destId="{1903E730-0ACC-4F3D-9B34-DB332ECF87FE}" srcOrd="0" destOrd="0" parTransId="{1FD9782B-5B06-4DE2-AC08-31E9647D73D7}" sibTransId="{4A6BC2DA-2F01-4603-9D6F-513C1A267929}"/>
    <dgm:cxn modelId="{D34206C2-4EDD-4465-9532-5A9CA3B8828E}" type="presOf" srcId="{8B8124F7-33EC-4A98-8E01-EF081BD04EBE}" destId="{7AF43266-1A71-47CD-BAA6-898128014222}" srcOrd="0" destOrd="0" presId="urn:microsoft.com/office/officeart/2005/8/layout/radial6"/>
    <dgm:cxn modelId="{B8C4CFC6-8080-426A-A4D3-FBDE44A2531D}" type="presOf" srcId="{4A6BC2DA-2F01-4603-9D6F-513C1A267929}" destId="{54EDBCD8-7A50-40CE-9A9B-0EB3BB11E6BF}" srcOrd="0" destOrd="0" presId="urn:microsoft.com/office/officeart/2005/8/layout/radial6"/>
    <dgm:cxn modelId="{AEE28FD5-666C-49CD-8F44-BC7B668C866D}" srcId="{8B8124F7-33EC-4A98-8E01-EF081BD04EBE}" destId="{4258B1B4-3FB5-4800-87CA-B1D90F1F358B}" srcOrd="0" destOrd="0" parTransId="{27AFD6EC-F423-4D4F-ACED-E0B6C184A795}" sibTransId="{7D5101D5-F4D4-494B-B7DB-6882AB7BB893}"/>
    <dgm:cxn modelId="{DA3103F6-EBD9-418B-92CE-FA8091A17851}" type="presParOf" srcId="{7AF43266-1A71-47CD-BAA6-898128014222}" destId="{24CB8076-0A7F-4075-9CE7-AF8360DCA7A9}" srcOrd="0" destOrd="0" presId="urn:microsoft.com/office/officeart/2005/8/layout/radial6"/>
    <dgm:cxn modelId="{031AF7BE-FB08-437B-8E6F-70BA7A9ACEB7}" type="presParOf" srcId="{7AF43266-1A71-47CD-BAA6-898128014222}" destId="{9D568E0A-C247-4D16-9103-1CF8918FA8BE}" srcOrd="1" destOrd="0" presId="urn:microsoft.com/office/officeart/2005/8/layout/radial6"/>
    <dgm:cxn modelId="{E9D6D2E8-0890-4F0B-A0F4-57BA8897E886}" type="presParOf" srcId="{7AF43266-1A71-47CD-BAA6-898128014222}" destId="{2D3A9D1D-C598-4C6F-8150-FF333EA05B67}" srcOrd="2" destOrd="0" presId="urn:microsoft.com/office/officeart/2005/8/layout/radial6"/>
    <dgm:cxn modelId="{26A5945A-CE17-45DE-BD3F-C7B4A6FCE50F}" type="presParOf" srcId="{7AF43266-1A71-47CD-BAA6-898128014222}" destId="{54EDBCD8-7A50-40CE-9A9B-0EB3BB11E6BF}" srcOrd="3" destOrd="0" presId="urn:microsoft.com/office/officeart/2005/8/layout/radial6"/>
    <dgm:cxn modelId="{EF512CEC-D653-4001-96EB-4B8441381576}" type="presParOf" srcId="{7AF43266-1A71-47CD-BAA6-898128014222}" destId="{B4E0F4C4-E1A0-4721-A669-E45EB18BA003}" srcOrd="4" destOrd="0" presId="urn:microsoft.com/office/officeart/2005/8/layout/radial6"/>
    <dgm:cxn modelId="{B67EFADA-7628-4E53-AF37-D3C2F8FC7293}" type="presParOf" srcId="{7AF43266-1A71-47CD-BAA6-898128014222}" destId="{7E484AE0-6ABA-4751-84E0-917D7F8A3890}" srcOrd="5" destOrd="0" presId="urn:microsoft.com/office/officeart/2005/8/layout/radial6"/>
    <dgm:cxn modelId="{B5478464-66EB-4545-9351-C46786227D7B}" type="presParOf" srcId="{7AF43266-1A71-47CD-BAA6-898128014222}" destId="{B43003B7-5E9A-4C7B-80E1-C0E316B4588D}" srcOrd="6" destOrd="0" presId="urn:microsoft.com/office/officeart/2005/8/layout/radial6"/>
    <dgm:cxn modelId="{BA680490-A27C-48C1-9ABA-D260534C402D}" type="presParOf" srcId="{7AF43266-1A71-47CD-BAA6-898128014222}" destId="{1B8B3D0C-43C2-44BA-8AF5-54C0C3AACC5D}" srcOrd="7" destOrd="0" presId="urn:microsoft.com/office/officeart/2005/8/layout/radial6"/>
    <dgm:cxn modelId="{9B566A5A-DB34-4DAF-B8C8-568550C9585A}" type="presParOf" srcId="{7AF43266-1A71-47CD-BAA6-898128014222}" destId="{BCB9DC43-72CC-4216-9C9B-6BCD7A71FEBD}" srcOrd="8" destOrd="0" presId="urn:microsoft.com/office/officeart/2005/8/layout/radial6"/>
    <dgm:cxn modelId="{474AAD53-4D5B-4AA1-88CE-FEBF5D90A610}" type="presParOf" srcId="{7AF43266-1A71-47CD-BAA6-898128014222}" destId="{F2486347-A124-461F-B301-D8FC35B779C3}" srcOrd="9" destOrd="0" presId="urn:microsoft.com/office/officeart/2005/8/layout/radial6"/>
    <dgm:cxn modelId="{63C05D8D-6D1C-4D31-90C2-1AF8CBB99332}" type="presParOf" srcId="{7AF43266-1A71-47CD-BAA6-898128014222}" destId="{6408DEDF-0622-4A14-A200-744D0E204734}" srcOrd="10" destOrd="0" presId="urn:microsoft.com/office/officeart/2005/8/layout/radial6"/>
    <dgm:cxn modelId="{8B1F2F7E-3450-4730-B425-71B2E0084672}" type="presParOf" srcId="{7AF43266-1A71-47CD-BAA6-898128014222}" destId="{B37A2908-2FE6-47E2-98C5-AF3D41F20EDA}" srcOrd="11" destOrd="0" presId="urn:microsoft.com/office/officeart/2005/8/layout/radial6"/>
    <dgm:cxn modelId="{55995C18-180F-4CD6-9D6D-FEC90156FCD7}" type="presParOf" srcId="{7AF43266-1A71-47CD-BAA6-898128014222}" destId="{BA910FC2-5067-4AEA-AB63-034BD6813A15}" srcOrd="12" destOrd="0" presId="urn:microsoft.com/office/officeart/2005/8/layout/radial6"/>
    <dgm:cxn modelId="{52F23B38-B32E-45D1-8427-ADB8ED3A5BB8}" type="presParOf" srcId="{7AF43266-1A71-47CD-BAA6-898128014222}" destId="{3AE38D15-175A-4FDA-A81F-F499F7867B62}" srcOrd="13" destOrd="0" presId="urn:microsoft.com/office/officeart/2005/8/layout/radial6"/>
    <dgm:cxn modelId="{6706E060-C312-41F7-BBA0-F759E1A5980A}" type="presParOf" srcId="{7AF43266-1A71-47CD-BAA6-898128014222}" destId="{43573C2D-77AB-4D89-8D6F-F74ABDCC8121}" srcOrd="14" destOrd="0" presId="urn:microsoft.com/office/officeart/2005/8/layout/radial6"/>
    <dgm:cxn modelId="{28EAC3B5-57F4-4CAE-BE3D-E3C7415FA04D}" type="presParOf" srcId="{7AF43266-1A71-47CD-BAA6-898128014222}" destId="{18D41DC1-CFF0-41F3-B33F-C5D62B1B7AC4}" srcOrd="15" destOrd="0" presId="urn:microsoft.com/office/officeart/2005/8/layout/radial6"/>
    <dgm:cxn modelId="{F305A6BE-0EA9-4BCE-9105-9EB9BBE330A3}" type="presParOf" srcId="{7AF43266-1A71-47CD-BAA6-898128014222}" destId="{D2873542-1036-4F30-AE30-97DA685B3EAB}" srcOrd="16" destOrd="0" presId="urn:microsoft.com/office/officeart/2005/8/layout/radial6"/>
    <dgm:cxn modelId="{1A2D3384-CDBA-4F2C-8D28-F6B051AB2827}" type="presParOf" srcId="{7AF43266-1A71-47CD-BAA6-898128014222}" destId="{6F9BE534-7CBD-4EED-891F-085BD4B1E07B}" srcOrd="17" destOrd="0" presId="urn:microsoft.com/office/officeart/2005/8/layout/radial6"/>
    <dgm:cxn modelId="{9A1C8C8B-4244-4271-9E22-ADDF954EA8F9}" type="presParOf" srcId="{7AF43266-1A71-47CD-BAA6-898128014222}" destId="{97FF3945-F240-4DE1-96B3-401812937E1D}" srcOrd="18" destOrd="0" presId="urn:microsoft.com/office/officeart/2005/8/layout/radial6"/>
    <dgm:cxn modelId="{694AF7D6-14D7-4801-B59B-77E5F07E00E6}" type="presParOf" srcId="{7AF43266-1A71-47CD-BAA6-898128014222}" destId="{52622A6B-2EC0-4E13-8EE1-80CDA87177E8}" srcOrd="19" destOrd="0" presId="urn:microsoft.com/office/officeart/2005/8/layout/radial6"/>
    <dgm:cxn modelId="{5B2E480B-577B-4F24-91CB-C8A7884079A9}" type="presParOf" srcId="{7AF43266-1A71-47CD-BAA6-898128014222}" destId="{50400C2B-09C9-4F37-87A1-B96D3BF65B6F}" srcOrd="20" destOrd="0" presId="urn:microsoft.com/office/officeart/2005/8/layout/radial6"/>
    <dgm:cxn modelId="{A38F689C-A5CE-4C56-904F-49415C6B53CC}" type="presParOf" srcId="{7AF43266-1A71-47CD-BAA6-898128014222}" destId="{CF0D8871-C9DD-46C8-9060-31B7BECBABA2}" srcOrd="21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0D8871-C9DD-46C8-9060-31B7BECBABA2}">
      <dsp:nvSpPr>
        <dsp:cNvPr id="0" name=""/>
        <dsp:cNvSpPr/>
      </dsp:nvSpPr>
      <dsp:spPr>
        <a:xfrm>
          <a:off x="1525134" y="520683"/>
          <a:ext cx="4137931" cy="4137931"/>
        </a:xfrm>
        <a:prstGeom prst="blockArc">
          <a:avLst>
            <a:gd name="adj1" fmla="val 13114286"/>
            <a:gd name="adj2" fmla="val 16200000"/>
            <a:gd name="adj3" fmla="val 3899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FF3945-F240-4DE1-96B3-401812937E1D}">
      <dsp:nvSpPr>
        <dsp:cNvPr id="0" name=""/>
        <dsp:cNvSpPr/>
      </dsp:nvSpPr>
      <dsp:spPr>
        <a:xfrm>
          <a:off x="1525134" y="520683"/>
          <a:ext cx="4137931" cy="4137931"/>
        </a:xfrm>
        <a:prstGeom prst="blockArc">
          <a:avLst>
            <a:gd name="adj1" fmla="val 10028571"/>
            <a:gd name="adj2" fmla="val 13114286"/>
            <a:gd name="adj3" fmla="val 389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D41DC1-CFF0-41F3-B33F-C5D62B1B7AC4}">
      <dsp:nvSpPr>
        <dsp:cNvPr id="0" name=""/>
        <dsp:cNvSpPr/>
      </dsp:nvSpPr>
      <dsp:spPr>
        <a:xfrm>
          <a:off x="1525134" y="520683"/>
          <a:ext cx="4137931" cy="4137931"/>
        </a:xfrm>
        <a:prstGeom prst="blockArc">
          <a:avLst>
            <a:gd name="adj1" fmla="val 6942857"/>
            <a:gd name="adj2" fmla="val 10028571"/>
            <a:gd name="adj3" fmla="val 3899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910FC2-5067-4AEA-AB63-034BD6813A15}">
      <dsp:nvSpPr>
        <dsp:cNvPr id="0" name=""/>
        <dsp:cNvSpPr/>
      </dsp:nvSpPr>
      <dsp:spPr>
        <a:xfrm>
          <a:off x="1525134" y="520683"/>
          <a:ext cx="4137931" cy="4137931"/>
        </a:xfrm>
        <a:prstGeom prst="blockArc">
          <a:avLst>
            <a:gd name="adj1" fmla="val 3857143"/>
            <a:gd name="adj2" fmla="val 6942857"/>
            <a:gd name="adj3" fmla="val 3899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486347-A124-461F-B301-D8FC35B779C3}">
      <dsp:nvSpPr>
        <dsp:cNvPr id="0" name=""/>
        <dsp:cNvSpPr/>
      </dsp:nvSpPr>
      <dsp:spPr>
        <a:xfrm>
          <a:off x="1525134" y="520683"/>
          <a:ext cx="4137931" cy="4137931"/>
        </a:xfrm>
        <a:prstGeom prst="blockArc">
          <a:avLst>
            <a:gd name="adj1" fmla="val 771429"/>
            <a:gd name="adj2" fmla="val 3857143"/>
            <a:gd name="adj3" fmla="val 3899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3003B7-5E9A-4C7B-80E1-C0E316B4588D}">
      <dsp:nvSpPr>
        <dsp:cNvPr id="0" name=""/>
        <dsp:cNvSpPr/>
      </dsp:nvSpPr>
      <dsp:spPr>
        <a:xfrm>
          <a:off x="1525134" y="520683"/>
          <a:ext cx="4137931" cy="4137931"/>
        </a:xfrm>
        <a:prstGeom prst="blockArc">
          <a:avLst>
            <a:gd name="adj1" fmla="val 19285714"/>
            <a:gd name="adj2" fmla="val 771429"/>
            <a:gd name="adj3" fmla="val 3899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EDBCD8-7A50-40CE-9A9B-0EB3BB11E6BF}">
      <dsp:nvSpPr>
        <dsp:cNvPr id="0" name=""/>
        <dsp:cNvSpPr/>
      </dsp:nvSpPr>
      <dsp:spPr>
        <a:xfrm>
          <a:off x="1525134" y="520683"/>
          <a:ext cx="4137931" cy="4137931"/>
        </a:xfrm>
        <a:prstGeom prst="blockArc">
          <a:avLst>
            <a:gd name="adj1" fmla="val 16200000"/>
            <a:gd name="adj2" fmla="val 19285714"/>
            <a:gd name="adj3" fmla="val 389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CB8076-0A7F-4075-9CE7-AF8360DCA7A9}">
      <dsp:nvSpPr>
        <dsp:cNvPr id="0" name=""/>
        <dsp:cNvSpPr/>
      </dsp:nvSpPr>
      <dsp:spPr>
        <a:xfrm>
          <a:off x="2793851" y="1789400"/>
          <a:ext cx="1600497" cy="160049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UNIMED PARANÁ</a:t>
          </a:r>
        </a:p>
      </dsp:txBody>
      <dsp:txXfrm>
        <a:off x="3028238" y="2023787"/>
        <a:ext cx="1131723" cy="1131723"/>
      </dsp:txXfrm>
    </dsp:sp>
    <dsp:sp modelId="{9D568E0A-C247-4D16-9103-1CF8918FA8BE}">
      <dsp:nvSpPr>
        <dsp:cNvPr id="0" name=""/>
        <dsp:cNvSpPr/>
      </dsp:nvSpPr>
      <dsp:spPr>
        <a:xfrm>
          <a:off x="3033925" y="841"/>
          <a:ext cx="1120348" cy="112034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b="1" i="0" kern="1200" baseline="0" dirty="0">
              <a:solidFill>
                <a:schemeClr val="tx1"/>
              </a:solidFill>
            </a:rPr>
            <a:t>Cliente/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b="1" i="0" kern="1200" baseline="0" dirty="0">
              <a:solidFill>
                <a:schemeClr val="tx1"/>
              </a:solidFill>
            </a:rPr>
            <a:t>Beneficiário</a:t>
          </a:r>
        </a:p>
      </dsp:txBody>
      <dsp:txXfrm>
        <a:off x="3197996" y="164912"/>
        <a:ext cx="792206" cy="792206"/>
      </dsp:txXfrm>
    </dsp:sp>
    <dsp:sp modelId="{B4E0F4C4-E1A0-4721-A669-E45EB18BA003}">
      <dsp:nvSpPr>
        <dsp:cNvPr id="0" name=""/>
        <dsp:cNvSpPr/>
      </dsp:nvSpPr>
      <dsp:spPr>
        <a:xfrm>
          <a:off x="4619975" y="764642"/>
          <a:ext cx="1120348" cy="112034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b="1" i="0" kern="1200" baseline="0" dirty="0">
              <a:solidFill>
                <a:schemeClr val="tx1"/>
              </a:solidFill>
            </a:rPr>
            <a:t>Fornecedor</a:t>
          </a:r>
        </a:p>
      </dsp:txBody>
      <dsp:txXfrm>
        <a:off x="4784046" y="928713"/>
        <a:ext cx="792206" cy="792206"/>
      </dsp:txXfrm>
    </dsp:sp>
    <dsp:sp modelId="{1B8B3D0C-43C2-44BA-8AF5-54C0C3AACC5D}">
      <dsp:nvSpPr>
        <dsp:cNvPr id="0" name=""/>
        <dsp:cNvSpPr/>
      </dsp:nvSpPr>
      <dsp:spPr>
        <a:xfrm>
          <a:off x="5011696" y="2480888"/>
          <a:ext cx="1120348" cy="112034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b="1" i="0" kern="1200" baseline="0" dirty="0">
              <a:solidFill>
                <a:schemeClr val="tx1"/>
              </a:solidFill>
            </a:rPr>
            <a:t>Poder Público</a:t>
          </a:r>
        </a:p>
      </dsp:txBody>
      <dsp:txXfrm>
        <a:off x="5175767" y="2644959"/>
        <a:ext cx="792206" cy="792206"/>
      </dsp:txXfrm>
    </dsp:sp>
    <dsp:sp modelId="{6408DEDF-0622-4A14-A200-744D0E204734}">
      <dsp:nvSpPr>
        <dsp:cNvPr id="0" name=""/>
        <dsp:cNvSpPr/>
      </dsp:nvSpPr>
      <dsp:spPr>
        <a:xfrm>
          <a:off x="3914116" y="3857210"/>
          <a:ext cx="1120348" cy="112034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b="1" i="0" kern="1200" baseline="0" dirty="0">
              <a:solidFill>
                <a:schemeClr val="tx1"/>
              </a:solidFill>
            </a:rPr>
            <a:t>Colaborador/Singular</a:t>
          </a:r>
        </a:p>
      </dsp:txBody>
      <dsp:txXfrm>
        <a:off x="4078187" y="4021281"/>
        <a:ext cx="792206" cy="792206"/>
      </dsp:txXfrm>
    </dsp:sp>
    <dsp:sp modelId="{3AE38D15-175A-4FDA-A81F-F499F7867B62}">
      <dsp:nvSpPr>
        <dsp:cNvPr id="0" name=""/>
        <dsp:cNvSpPr/>
      </dsp:nvSpPr>
      <dsp:spPr>
        <a:xfrm>
          <a:off x="2153734" y="3857210"/>
          <a:ext cx="1120348" cy="1120348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b="1" i="0" kern="1200" baseline="0" dirty="0">
              <a:solidFill>
                <a:schemeClr val="tx1"/>
              </a:solidFill>
            </a:rPr>
            <a:t>Comunidade local</a:t>
          </a:r>
        </a:p>
      </dsp:txBody>
      <dsp:txXfrm>
        <a:off x="2317805" y="4021281"/>
        <a:ext cx="792206" cy="792206"/>
      </dsp:txXfrm>
    </dsp:sp>
    <dsp:sp modelId="{D2873542-1036-4F30-AE30-97DA685B3EAB}">
      <dsp:nvSpPr>
        <dsp:cNvPr id="0" name=""/>
        <dsp:cNvSpPr/>
      </dsp:nvSpPr>
      <dsp:spPr>
        <a:xfrm>
          <a:off x="1056154" y="2480888"/>
          <a:ext cx="1120348" cy="112034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b="1" i="0" kern="1200" baseline="0" dirty="0">
              <a:solidFill>
                <a:schemeClr val="tx1"/>
              </a:solidFill>
            </a:rPr>
            <a:t>Parceiros</a:t>
          </a:r>
        </a:p>
      </dsp:txBody>
      <dsp:txXfrm>
        <a:off x="1220225" y="2644959"/>
        <a:ext cx="792206" cy="792206"/>
      </dsp:txXfrm>
    </dsp:sp>
    <dsp:sp modelId="{52622A6B-2EC0-4E13-8EE1-80CDA87177E8}">
      <dsp:nvSpPr>
        <dsp:cNvPr id="0" name=""/>
        <dsp:cNvSpPr/>
      </dsp:nvSpPr>
      <dsp:spPr>
        <a:xfrm>
          <a:off x="1447876" y="764642"/>
          <a:ext cx="1120348" cy="112034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b="1" i="0" kern="1200" baseline="0" dirty="0">
              <a:solidFill>
                <a:schemeClr val="tx1"/>
              </a:solidFill>
            </a:rPr>
            <a:t>Sindicad</a:t>
          </a:r>
          <a:r>
            <a:rPr lang="pt-BR" sz="1100" b="1" kern="1200" baseline="0" dirty="0">
              <a:solidFill>
                <a:schemeClr val="tx1"/>
              </a:solidFill>
            </a:rPr>
            <a:t>o</a:t>
          </a:r>
        </a:p>
      </dsp:txBody>
      <dsp:txXfrm>
        <a:off x="1611947" y="928713"/>
        <a:ext cx="792206" cy="7922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4B127B-EBD6-457C-B8B5-5735B56C0F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3057525"/>
            <a:ext cx="5514975" cy="1176338"/>
          </a:xfrm>
        </p:spPr>
        <p:txBody>
          <a:bodyPr anchor="b">
            <a:noAutofit/>
          </a:bodyPr>
          <a:lstStyle>
            <a:lvl1pPr algn="r">
              <a:defRPr sz="5000">
                <a:solidFill>
                  <a:srgbClr val="9F158A"/>
                </a:solidFill>
                <a:latin typeface="+mn-lt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3DEFC13-E13D-4299-B7FC-78B54FD0A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38975" y="4325938"/>
            <a:ext cx="4572000" cy="1655762"/>
          </a:xfrm>
        </p:spPr>
        <p:txBody>
          <a:bodyPr/>
          <a:lstStyle>
            <a:lvl1pPr marL="0" indent="0" algn="r">
              <a:buNone/>
              <a:defRPr sz="2400">
                <a:solidFill>
                  <a:srgbClr val="65656C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Clique para editar o estilo do subtítulo Mestre</a:t>
            </a:r>
          </a:p>
        </p:txBody>
      </p:sp>
      <p:grpSp>
        <p:nvGrpSpPr>
          <p:cNvPr id="9" name="Agrupar 3">
            <a:extLst>
              <a:ext uri="{FF2B5EF4-FFF2-40B4-BE49-F238E27FC236}">
                <a16:creationId xmlns:a16="http://schemas.microsoft.com/office/drawing/2014/main" id="{37BC5721-33A0-433A-85D4-05EDDF3C03FE}"/>
              </a:ext>
            </a:extLst>
          </p:cNvPr>
          <p:cNvGrpSpPr/>
          <p:nvPr userDrawn="1"/>
        </p:nvGrpSpPr>
        <p:grpSpPr>
          <a:xfrm>
            <a:off x="8658982" y="553350"/>
            <a:ext cx="2944183" cy="590303"/>
            <a:chOff x="5940297" y="5950654"/>
            <a:chExt cx="2887819" cy="579002"/>
          </a:xfrm>
        </p:grpSpPr>
        <p:pic>
          <p:nvPicPr>
            <p:cNvPr id="10" name="Imagem 4">
              <a:extLst>
                <a:ext uri="{FF2B5EF4-FFF2-40B4-BE49-F238E27FC236}">
                  <a16:creationId xmlns:a16="http://schemas.microsoft.com/office/drawing/2014/main" id="{F361DD9D-2280-4DD1-8ED5-3185346FF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96561" y="6043708"/>
              <a:ext cx="931555" cy="485948"/>
            </a:xfrm>
            <a:prstGeom prst="rect">
              <a:avLst/>
            </a:prstGeom>
          </p:spPr>
        </p:pic>
        <p:pic>
          <p:nvPicPr>
            <p:cNvPr id="11" name="Imagem 5">
              <a:extLst>
                <a:ext uri="{FF2B5EF4-FFF2-40B4-BE49-F238E27FC236}">
                  <a16:creationId xmlns:a16="http://schemas.microsoft.com/office/drawing/2014/main" id="{2B4D0A64-D113-4FAD-9A59-C6449BA2F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40297" y="5950654"/>
              <a:ext cx="1614695" cy="579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151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gradecimento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id="{37BC5721-33A0-433A-85D4-05EDDF3C03FE}"/>
              </a:ext>
            </a:extLst>
          </p:cNvPr>
          <p:cNvGrpSpPr/>
          <p:nvPr userDrawn="1"/>
        </p:nvGrpSpPr>
        <p:grpSpPr>
          <a:xfrm>
            <a:off x="648910" y="5687779"/>
            <a:ext cx="2944183" cy="590303"/>
            <a:chOff x="5940297" y="5950654"/>
            <a:chExt cx="2887819" cy="579002"/>
          </a:xfrm>
        </p:grpSpPr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F361DD9D-2280-4DD1-8ED5-3185346FF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96561" y="6043708"/>
              <a:ext cx="931555" cy="485948"/>
            </a:xfrm>
            <a:prstGeom prst="rect">
              <a:avLst/>
            </a:prstGeom>
          </p:spPr>
        </p:pic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2B4D0A64-D113-4FAD-9A59-C6449BA2F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40297" y="5950654"/>
              <a:ext cx="1614695" cy="579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27369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4B127B-EBD6-457C-B8B5-5735B56C0F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3057525"/>
            <a:ext cx="5514975" cy="1176338"/>
          </a:xfrm>
        </p:spPr>
        <p:txBody>
          <a:bodyPr anchor="b">
            <a:noAutofit/>
          </a:bodyPr>
          <a:lstStyle>
            <a:lvl1pPr algn="r">
              <a:defRPr sz="5000">
                <a:solidFill>
                  <a:srgbClr val="008C50"/>
                </a:solidFill>
                <a:latin typeface="+mn-lt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3DEFC13-E13D-4299-B7FC-78B54FD0A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38975" y="4325938"/>
            <a:ext cx="4572000" cy="1655762"/>
          </a:xfrm>
        </p:spPr>
        <p:txBody>
          <a:bodyPr/>
          <a:lstStyle>
            <a:lvl1pPr marL="0" indent="0" algn="r">
              <a:buNone/>
              <a:defRPr sz="2400">
                <a:solidFill>
                  <a:srgbClr val="65656C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Clique para editar o estilo do subtítulo Mestre</a:t>
            </a:r>
          </a:p>
        </p:txBody>
      </p:sp>
      <p:grpSp>
        <p:nvGrpSpPr>
          <p:cNvPr id="6" name="Agrupar 3">
            <a:extLst>
              <a:ext uri="{FF2B5EF4-FFF2-40B4-BE49-F238E27FC236}">
                <a16:creationId xmlns:a16="http://schemas.microsoft.com/office/drawing/2014/main" id="{37BC5721-33A0-433A-85D4-05EDDF3C03FE}"/>
              </a:ext>
            </a:extLst>
          </p:cNvPr>
          <p:cNvGrpSpPr/>
          <p:nvPr userDrawn="1"/>
        </p:nvGrpSpPr>
        <p:grpSpPr>
          <a:xfrm>
            <a:off x="8658982" y="553350"/>
            <a:ext cx="2944183" cy="590303"/>
            <a:chOff x="5940297" y="5950654"/>
            <a:chExt cx="2887819" cy="579002"/>
          </a:xfrm>
        </p:grpSpPr>
        <p:pic>
          <p:nvPicPr>
            <p:cNvPr id="7" name="Imagem 4">
              <a:extLst>
                <a:ext uri="{FF2B5EF4-FFF2-40B4-BE49-F238E27FC236}">
                  <a16:creationId xmlns:a16="http://schemas.microsoft.com/office/drawing/2014/main" id="{F361DD9D-2280-4DD1-8ED5-3185346FF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96561" y="6043708"/>
              <a:ext cx="931555" cy="485948"/>
            </a:xfrm>
            <a:prstGeom prst="rect">
              <a:avLst/>
            </a:prstGeom>
          </p:spPr>
        </p:pic>
        <p:pic>
          <p:nvPicPr>
            <p:cNvPr id="8" name="Imagem 5">
              <a:extLst>
                <a:ext uri="{FF2B5EF4-FFF2-40B4-BE49-F238E27FC236}">
                  <a16:creationId xmlns:a16="http://schemas.microsoft.com/office/drawing/2014/main" id="{2B4D0A64-D113-4FAD-9A59-C6449BA2F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40297" y="5950654"/>
              <a:ext cx="1614695" cy="579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576688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52E216-6232-43B6-AEB3-599C33BCB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338388"/>
            <a:ext cx="10515600" cy="885825"/>
          </a:xfrm>
        </p:spPr>
        <p:txBody>
          <a:bodyPr anchor="b">
            <a:normAutofit/>
          </a:bodyPr>
          <a:lstStyle>
            <a:lvl1pPr algn="ctr">
              <a:defRPr sz="5000">
                <a:solidFill>
                  <a:srgbClr val="035E53"/>
                </a:solidFill>
                <a:latin typeface="+mn-lt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010588A-C481-4595-868C-9B82E9194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429000"/>
            <a:ext cx="10515600" cy="1076325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65656C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  <p:grpSp>
        <p:nvGrpSpPr>
          <p:cNvPr id="5" name="Agrupar 3">
            <a:extLst>
              <a:ext uri="{FF2B5EF4-FFF2-40B4-BE49-F238E27FC236}">
                <a16:creationId xmlns:a16="http://schemas.microsoft.com/office/drawing/2014/main" id="{37BC5721-33A0-433A-85D4-05EDDF3C03FE}"/>
              </a:ext>
            </a:extLst>
          </p:cNvPr>
          <p:cNvGrpSpPr/>
          <p:nvPr userDrawn="1"/>
        </p:nvGrpSpPr>
        <p:grpSpPr>
          <a:xfrm>
            <a:off x="5048554" y="5334585"/>
            <a:ext cx="2081590" cy="417355"/>
            <a:chOff x="5940297" y="5950654"/>
            <a:chExt cx="2887819" cy="579002"/>
          </a:xfrm>
        </p:grpSpPr>
        <p:pic>
          <p:nvPicPr>
            <p:cNvPr id="7" name="Imagem 4">
              <a:extLst>
                <a:ext uri="{FF2B5EF4-FFF2-40B4-BE49-F238E27FC236}">
                  <a16:creationId xmlns:a16="http://schemas.microsoft.com/office/drawing/2014/main" id="{F361DD9D-2280-4DD1-8ED5-3185346FF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96561" y="6043708"/>
              <a:ext cx="931555" cy="485948"/>
            </a:xfrm>
            <a:prstGeom prst="rect">
              <a:avLst/>
            </a:prstGeom>
          </p:spPr>
        </p:pic>
        <p:pic>
          <p:nvPicPr>
            <p:cNvPr id="8" name="Imagem 5">
              <a:extLst>
                <a:ext uri="{FF2B5EF4-FFF2-40B4-BE49-F238E27FC236}">
                  <a16:creationId xmlns:a16="http://schemas.microsoft.com/office/drawing/2014/main" id="{2B4D0A64-D113-4FAD-9A59-C6449BA2F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40297" y="5950654"/>
              <a:ext cx="1614695" cy="579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41727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BAAC71-A6B7-4554-B3E7-EEA097419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0375"/>
            <a:ext cx="8924925" cy="587375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3EFB736-63C4-4C05-BF08-40AB52C6D7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5451"/>
            <a:ext cx="10515600" cy="4114800"/>
          </a:xfrm>
        </p:spPr>
        <p:txBody>
          <a:bodyPr/>
          <a:lstStyle>
            <a:lvl1pPr>
              <a:defRPr>
                <a:solidFill>
                  <a:srgbClr val="65656C"/>
                </a:solidFill>
              </a:defRPr>
            </a:lvl1pPr>
            <a:lvl2pPr>
              <a:defRPr>
                <a:solidFill>
                  <a:srgbClr val="65656C"/>
                </a:solidFill>
              </a:defRPr>
            </a:lvl2pPr>
            <a:lvl3pPr>
              <a:defRPr>
                <a:solidFill>
                  <a:srgbClr val="65656C"/>
                </a:solidFill>
              </a:defRPr>
            </a:lvl3pPr>
            <a:lvl4pPr>
              <a:defRPr>
                <a:solidFill>
                  <a:srgbClr val="65656C"/>
                </a:solidFill>
              </a:defRPr>
            </a:lvl4pPr>
            <a:lvl5pPr>
              <a:defRPr>
                <a:solidFill>
                  <a:srgbClr val="65656C"/>
                </a:solidFill>
              </a:defRPr>
            </a:lvl5pPr>
          </a:lstStyle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grpSp>
        <p:nvGrpSpPr>
          <p:cNvPr id="6" name="Agrupar 3">
            <a:extLst>
              <a:ext uri="{FF2B5EF4-FFF2-40B4-BE49-F238E27FC236}">
                <a16:creationId xmlns:a16="http://schemas.microsoft.com/office/drawing/2014/main" id="{37BC5721-33A0-433A-85D4-05EDDF3C03FE}"/>
              </a:ext>
            </a:extLst>
          </p:cNvPr>
          <p:cNvGrpSpPr/>
          <p:nvPr userDrawn="1"/>
        </p:nvGrpSpPr>
        <p:grpSpPr>
          <a:xfrm>
            <a:off x="9847340" y="6065825"/>
            <a:ext cx="1918303" cy="384616"/>
            <a:chOff x="5940297" y="5950654"/>
            <a:chExt cx="2887819" cy="579002"/>
          </a:xfrm>
        </p:grpSpPr>
        <p:pic>
          <p:nvPicPr>
            <p:cNvPr id="7" name="Imagem 4">
              <a:extLst>
                <a:ext uri="{FF2B5EF4-FFF2-40B4-BE49-F238E27FC236}">
                  <a16:creationId xmlns:a16="http://schemas.microsoft.com/office/drawing/2014/main" id="{F361DD9D-2280-4DD1-8ED5-3185346FF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96561" y="6043708"/>
              <a:ext cx="931555" cy="485948"/>
            </a:xfrm>
            <a:prstGeom prst="rect">
              <a:avLst/>
            </a:prstGeom>
          </p:spPr>
        </p:pic>
        <p:pic>
          <p:nvPicPr>
            <p:cNvPr id="8" name="Imagem 5">
              <a:extLst>
                <a:ext uri="{FF2B5EF4-FFF2-40B4-BE49-F238E27FC236}">
                  <a16:creationId xmlns:a16="http://schemas.microsoft.com/office/drawing/2014/main" id="{2B4D0A64-D113-4FAD-9A59-C6449BA2F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40297" y="5950654"/>
              <a:ext cx="1614695" cy="579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27270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Conteúdo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C2672F36-A6DC-47A2-BC3E-40E7913D2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4026" y="365125"/>
            <a:ext cx="9629774" cy="911225"/>
          </a:xfrm>
        </p:spPr>
        <p:txBody>
          <a:bodyPr>
            <a:normAutofit/>
          </a:bodyPr>
          <a:lstStyle>
            <a:lvl1pPr>
              <a:defRPr sz="3500">
                <a:solidFill>
                  <a:srgbClr val="003E1B"/>
                </a:solidFill>
                <a:latin typeface="+mn-lt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9" name="Espaço Reservado para Conteúdo 7">
            <a:extLst>
              <a:ext uri="{FF2B5EF4-FFF2-40B4-BE49-F238E27FC236}">
                <a16:creationId xmlns:a16="http://schemas.microsoft.com/office/drawing/2014/main" id="{D4C08659-E139-414F-BBCB-FFB680FABE8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724025" y="1571625"/>
            <a:ext cx="9629775" cy="4133850"/>
          </a:xfrm>
        </p:spPr>
        <p:txBody>
          <a:bodyPr/>
          <a:lstStyle>
            <a:lvl1pPr>
              <a:defRPr>
                <a:solidFill>
                  <a:srgbClr val="65656C"/>
                </a:solidFill>
              </a:defRPr>
            </a:lvl1pPr>
            <a:lvl2pPr>
              <a:defRPr>
                <a:solidFill>
                  <a:srgbClr val="65656C"/>
                </a:solidFill>
              </a:defRPr>
            </a:lvl2pPr>
            <a:lvl3pPr>
              <a:defRPr>
                <a:solidFill>
                  <a:srgbClr val="65656C"/>
                </a:solidFill>
              </a:defRPr>
            </a:lvl3pPr>
            <a:lvl4pPr>
              <a:defRPr>
                <a:solidFill>
                  <a:srgbClr val="65656C"/>
                </a:solidFill>
              </a:defRPr>
            </a:lvl4pPr>
            <a:lvl5pPr>
              <a:defRPr>
                <a:solidFill>
                  <a:srgbClr val="65656C"/>
                </a:solidFill>
              </a:defRPr>
            </a:lvl5pPr>
          </a:lstStyle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grpSp>
        <p:nvGrpSpPr>
          <p:cNvPr id="10" name="Agrupar 3">
            <a:extLst>
              <a:ext uri="{FF2B5EF4-FFF2-40B4-BE49-F238E27FC236}">
                <a16:creationId xmlns:a16="http://schemas.microsoft.com/office/drawing/2014/main" id="{37BC5721-33A0-433A-85D4-05EDDF3C03FE}"/>
              </a:ext>
            </a:extLst>
          </p:cNvPr>
          <p:cNvGrpSpPr/>
          <p:nvPr userDrawn="1"/>
        </p:nvGrpSpPr>
        <p:grpSpPr>
          <a:xfrm>
            <a:off x="9847340" y="6065825"/>
            <a:ext cx="1918303" cy="384616"/>
            <a:chOff x="5940297" y="5950654"/>
            <a:chExt cx="2887819" cy="579002"/>
          </a:xfrm>
        </p:grpSpPr>
        <p:pic>
          <p:nvPicPr>
            <p:cNvPr id="11" name="Imagem 4">
              <a:extLst>
                <a:ext uri="{FF2B5EF4-FFF2-40B4-BE49-F238E27FC236}">
                  <a16:creationId xmlns:a16="http://schemas.microsoft.com/office/drawing/2014/main" id="{F361DD9D-2280-4DD1-8ED5-3185346FF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96561" y="6043708"/>
              <a:ext cx="931555" cy="485948"/>
            </a:xfrm>
            <a:prstGeom prst="rect">
              <a:avLst/>
            </a:prstGeom>
          </p:spPr>
        </p:pic>
        <p:pic>
          <p:nvPicPr>
            <p:cNvPr id="17" name="Imagem 5">
              <a:extLst>
                <a:ext uri="{FF2B5EF4-FFF2-40B4-BE49-F238E27FC236}">
                  <a16:creationId xmlns:a16="http://schemas.microsoft.com/office/drawing/2014/main" id="{2B4D0A64-D113-4FAD-9A59-C6449BA2F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40297" y="5950654"/>
              <a:ext cx="1614695" cy="579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05200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gradecimento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id="{37BC5721-33A0-433A-85D4-05EDDF3C03FE}"/>
              </a:ext>
            </a:extLst>
          </p:cNvPr>
          <p:cNvGrpSpPr/>
          <p:nvPr userDrawn="1"/>
        </p:nvGrpSpPr>
        <p:grpSpPr>
          <a:xfrm>
            <a:off x="648910" y="5687779"/>
            <a:ext cx="2944183" cy="590303"/>
            <a:chOff x="5940297" y="5950654"/>
            <a:chExt cx="2887819" cy="579002"/>
          </a:xfrm>
        </p:grpSpPr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F361DD9D-2280-4DD1-8ED5-3185346FF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96561" y="6043708"/>
              <a:ext cx="931555" cy="485948"/>
            </a:xfrm>
            <a:prstGeom prst="rect">
              <a:avLst/>
            </a:prstGeom>
          </p:spPr>
        </p:pic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2B4D0A64-D113-4FAD-9A59-C6449BA2F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40297" y="5950654"/>
              <a:ext cx="1614695" cy="579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81240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52E216-6232-43B6-AEB3-599C33BCB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338388"/>
            <a:ext cx="10515600" cy="885825"/>
          </a:xfrm>
        </p:spPr>
        <p:txBody>
          <a:bodyPr anchor="b">
            <a:normAutofit/>
          </a:bodyPr>
          <a:lstStyle>
            <a:lvl1pPr algn="ctr">
              <a:defRPr sz="5000">
                <a:solidFill>
                  <a:srgbClr val="F07501"/>
                </a:solidFill>
                <a:latin typeface="+mn-lt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010588A-C481-4595-868C-9B82E9194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429000"/>
            <a:ext cx="10515600" cy="1076325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65656C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  <p:grpSp>
        <p:nvGrpSpPr>
          <p:cNvPr id="9" name="Agrupar 3">
            <a:extLst>
              <a:ext uri="{FF2B5EF4-FFF2-40B4-BE49-F238E27FC236}">
                <a16:creationId xmlns:a16="http://schemas.microsoft.com/office/drawing/2014/main" id="{37BC5721-33A0-433A-85D4-05EDDF3C03FE}"/>
              </a:ext>
            </a:extLst>
          </p:cNvPr>
          <p:cNvGrpSpPr/>
          <p:nvPr userDrawn="1"/>
        </p:nvGrpSpPr>
        <p:grpSpPr>
          <a:xfrm>
            <a:off x="5048554" y="5334585"/>
            <a:ext cx="2081590" cy="417355"/>
            <a:chOff x="5940297" y="5950654"/>
            <a:chExt cx="2887819" cy="579002"/>
          </a:xfrm>
        </p:grpSpPr>
        <p:pic>
          <p:nvPicPr>
            <p:cNvPr id="10" name="Imagem 4">
              <a:extLst>
                <a:ext uri="{FF2B5EF4-FFF2-40B4-BE49-F238E27FC236}">
                  <a16:creationId xmlns:a16="http://schemas.microsoft.com/office/drawing/2014/main" id="{F361DD9D-2280-4DD1-8ED5-3185346FF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96561" y="6043708"/>
              <a:ext cx="931555" cy="485948"/>
            </a:xfrm>
            <a:prstGeom prst="rect">
              <a:avLst/>
            </a:prstGeom>
          </p:spPr>
        </p:pic>
        <p:pic>
          <p:nvPicPr>
            <p:cNvPr id="11" name="Imagem 5">
              <a:extLst>
                <a:ext uri="{FF2B5EF4-FFF2-40B4-BE49-F238E27FC236}">
                  <a16:creationId xmlns:a16="http://schemas.microsoft.com/office/drawing/2014/main" id="{2B4D0A64-D113-4FAD-9A59-C6449BA2F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40297" y="5950654"/>
              <a:ext cx="1614695" cy="579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0026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BAAC71-A6B7-4554-B3E7-EEA097419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0375"/>
            <a:ext cx="8924925" cy="587375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3EFB736-63C4-4C05-BF08-40AB52C6D7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5451"/>
            <a:ext cx="10515600" cy="4114800"/>
          </a:xfrm>
        </p:spPr>
        <p:txBody>
          <a:bodyPr/>
          <a:lstStyle>
            <a:lvl1pPr>
              <a:defRPr>
                <a:solidFill>
                  <a:srgbClr val="65656C"/>
                </a:solidFill>
              </a:defRPr>
            </a:lvl1pPr>
            <a:lvl2pPr>
              <a:defRPr>
                <a:solidFill>
                  <a:srgbClr val="65656C"/>
                </a:solidFill>
              </a:defRPr>
            </a:lvl2pPr>
            <a:lvl3pPr>
              <a:defRPr>
                <a:solidFill>
                  <a:srgbClr val="65656C"/>
                </a:solidFill>
              </a:defRPr>
            </a:lvl3pPr>
            <a:lvl4pPr>
              <a:defRPr>
                <a:solidFill>
                  <a:srgbClr val="65656C"/>
                </a:solidFill>
              </a:defRPr>
            </a:lvl4pPr>
            <a:lvl5pPr>
              <a:defRPr>
                <a:solidFill>
                  <a:srgbClr val="65656C"/>
                </a:solidFill>
              </a:defRPr>
            </a:lvl5pPr>
          </a:lstStyle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grpSp>
        <p:nvGrpSpPr>
          <p:cNvPr id="9" name="Agrupar 3">
            <a:extLst>
              <a:ext uri="{FF2B5EF4-FFF2-40B4-BE49-F238E27FC236}">
                <a16:creationId xmlns:a16="http://schemas.microsoft.com/office/drawing/2014/main" id="{37BC5721-33A0-433A-85D4-05EDDF3C03FE}"/>
              </a:ext>
            </a:extLst>
          </p:cNvPr>
          <p:cNvGrpSpPr/>
          <p:nvPr userDrawn="1"/>
        </p:nvGrpSpPr>
        <p:grpSpPr>
          <a:xfrm>
            <a:off x="9847340" y="6065825"/>
            <a:ext cx="1918303" cy="384616"/>
            <a:chOff x="5940297" y="5950654"/>
            <a:chExt cx="2887819" cy="579002"/>
          </a:xfrm>
        </p:grpSpPr>
        <p:pic>
          <p:nvPicPr>
            <p:cNvPr id="10" name="Imagem 4">
              <a:extLst>
                <a:ext uri="{FF2B5EF4-FFF2-40B4-BE49-F238E27FC236}">
                  <a16:creationId xmlns:a16="http://schemas.microsoft.com/office/drawing/2014/main" id="{F361DD9D-2280-4DD1-8ED5-3185346FF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96561" y="6043708"/>
              <a:ext cx="931555" cy="485948"/>
            </a:xfrm>
            <a:prstGeom prst="rect">
              <a:avLst/>
            </a:prstGeom>
          </p:spPr>
        </p:pic>
        <p:pic>
          <p:nvPicPr>
            <p:cNvPr id="11" name="Imagem 5">
              <a:extLst>
                <a:ext uri="{FF2B5EF4-FFF2-40B4-BE49-F238E27FC236}">
                  <a16:creationId xmlns:a16="http://schemas.microsoft.com/office/drawing/2014/main" id="{2B4D0A64-D113-4FAD-9A59-C6449BA2F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40297" y="5950654"/>
              <a:ext cx="1614695" cy="579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7971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Conteúdo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672F36-A6DC-47A2-BC3E-40E7913D2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4026" y="365125"/>
            <a:ext cx="9629774" cy="911225"/>
          </a:xfrm>
        </p:spPr>
        <p:txBody>
          <a:bodyPr>
            <a:normAutofit/>
          </a:bodyPr>
          <a:lstStyle>
            <a:lvl1pPr>
              <a:defRPr sz="3500">
                <a:solidFill>
                  <a:srgbClr val="9F158A"/>
                </a:solidFill>
                <a:latin typeface="+mn-lt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8" name="Espaço Reservado para Conteúdo 7">
            <a:extLst>
              <a:ext uri="{FF2B5EF4-FFF2-40B4-BE49-F238E27FC236}">
                <a16:creationId xmlns:a16="http://schemas.microsoft.com/office/drawing/2014/main" id="{D4C08659-E139-414F-BBCB-FFB680FABE8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724025" y="1571625"/>
            <a:ext cx="9629775" cy="4133850"/>
          </a:xfrm>
        </p:spPr>
        <p:txBody>
          <a:bodyPr/>
          <a:lstStyle>
            <a:lvl1pPr>
              <a:defRPr>
                <a:solidFill>
                  <a:srgbClr val="65656C"/>
                </a:solidFill>
              </a:defRPr>
            </a:lvl1pPr>
            <a:lvl2pPr>
              <a:defRPr>
                <a:solidFill>
                  <a:srgbClr val="65656C"/>
                </a:solidFill>
              </a:defRPr>
            </a:lvl2pPr>
            <a:lvl3pPr>
              <a:defRPr>
                <a:solidFill>
                  <a:srgbClr val="65656C"/>
                </a:solidFill>
              </a:defRPr>
            </a:lvl3pPr>
            <a:lvl4pPr>
              <a:defRPr>
                <a:solidFill>
                  <a:srgbClr val="65656C"/>
                </a:solidFill>
              </a:defRPr>
            </a:lvl4pPr>
            <a:lvl5pPr>
              <a:defRPr>
                <a:solidFill>
                  <a:srgbClr val="65656C"/>
                </a:solidFill>
              </a:defRPr>
            </a:lvl5pPr>
          </a:lstStyle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grpSp>
        <p:nvGrpSpPr>
          <p:cNvPr id="6" name="Agrupar 3">
            <a:extLst>
              <a:ext uri="{FF2B5EF4-FFF2-40B4-BE49-F238E27FC236}">
                <a16:creationId xmlns:a16="http://schemas.microsoft.com/office/drawing/2014/main" id="{37BC5721-33A0-433A-85D4-05EDDF3C03FE}"/>
              </a:ext>
            </a:extLst>
          </p:cNvPr>
          <p:cNvGrpSpPr/>
          <p:nvPr userDrawn="1"/>
        </p:nvGrpSpPr>
        <p:grpSpPr>
          <a:xfrm>
            <a:off x="9847340" y="6065825"/>
            <a:ext cx="1918303" cy="384616"/>
            <a:chOff x="5940297" y="5950654"/>
            <a:chExt cx="2887819" cy="579002"/>
          </a:xfrm>
        </p:grpSpPr>
        <p:pic>
          <p:nvPicPr>
            <p:cNvPr id="7" name="Imagem 4">
              <a:extLst>
                <a:ext uri="{FF2B5EF4-FFF2-40B4-BE49-F238E27FC236}">
                  <a16:creationId xmlns:a16="http://schemas.microsoft.com/office/drawing/2014/main" id="{F361DD9D-2280-4DD1-8ED5-3185346FF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96561" y="6043708"/>
              <a:ext cx="931555" cy="485948"/>
            </a:xfrm>
            <a:prstGeom prst="rect">
              <a:avLst/>
            </a:prstGeom>
          </p:spPr>
        </p:pic>
        <p:pic>
          <p:nvPicPr>
            <p:cNvPr id="9" name="Imagem 5">
              <a:extLst>
                <a:ext uri="{FF2B5EF4-FFF2-40B4-BE49-F238E27FC236}">
                  <a16:creationId xmlns:a16="http://schemas.microsoft.com/office/drawing/2014/main" id="{2B4D0A64-D113-4FAD-9A59-C6449BA2F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40297" y="5950654"/>
              <a:ext cx="1614695" cy="579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893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gradecimento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id="{37BC5721-33A0-433A-85D4-05EDDF3C03FE}"/>
              </a:ext>
            </a:extLst>
          </p:cNvPr>
          <p:cNvGrpSpPr/>
          <p:nvPr userDrawn="1"/>
        </p:nvGrpSpPr>
        <p:grpSpPr>
          <a:xfrm>
            <a:off x="648910" y="5687779"/>
            <a:ext cx="2944183" cy="590303"/>
            <a:chOff x="5940297" y="5950654"/>
            <a:chExt cx="2887819" cy="579002"/>
          </a:xfrm>
        </p:grpSpPr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F361DD9D-2280-4DD1-8ED5-3185346FF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96561" y="6043708"/>
              <a:ext cx="931555" cy="485948"/>
            </a:xfrm>
            <a:prstGeom prst="rect">
              <a:avLst/>
            </a:prstGeom>
          </p:spPr>
        </p:pic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2B4D0A64-D113-4FAD-9A59-C6449BA2F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40297" y="5950654"/>
              <a:ext cx="1614695" cy="579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6614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4B127B-EBD6-457C-B8B5-5735B56C0F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3057525"/>
            <a:ext cx="5514975" cy="1176338"/>
          </a:xfrm>
        </p:spPr>
        <p:txBody>
          <a:bodyPr anchor="b">
            <a:noAutofit/>
          </a:bodyPr>
          <a:lstStyle>
            <a:lvl1pPr algn="r">
              <a:defRPr sz="5000">
                <a:solidFill>
                  <a:srgbClr val="003E1B"/>
                </a:solidFill>
                <a:latin typeface="+mn-lt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3DEFC13-E13D-4299-B7FC-78B54FD0A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38975" y="4325938"/>
            <a:ext cx="4572000" cy="1655762"/>
          </a:xfrm>
        </p:spPr>
        <p:txBody>
          <a:bodyPr/>
          <a:lstStyle>
            <a:lvl1pPr marL="0" indent="0" algn="r">
              <a:buNone/>
              <a:defRPr sz="2400">
                <a:solidFill>
                  <a:srgbClr val="65656C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Clique para editar o estilo do subtítulo Mestre</a:t>
            </a:r>
          </a:p>
        </p:txBody>
      </p:sp>
      <p:grpSp>
        <p:nvGrpSpPr>
          <p:cNvPr id="6" name="Agrupar 3">
            <a:extLst>
              <a:ext uri="{FF2B5EF4-FFF2-40B4-BE49-F238E27FC236}">
                <a16:creationId xmlns:a16="http://schemas.microsoft.com/office/drawing/2014/main" id="{37BC5721-33A0-433A-85D4-05EDDF3C03FE}"/>
              </a:ext>
            </a:extLst>
          </p:cNvPr>
          <p:cNvGrpSpPr/>
          <p:nvPr userDrawn="1"/>
        </p:nvGrpSpPr>
        <p:grpSpPr>
          <a:xfrm>
            <a:off x="8658982" y="553350"/>
            <a:ext cx="2944183" cy="590303"/>
            <a:chOff x="5940297" y="5950654"/>
            <a:chExt cx="2887819" cy="579002"/>
          </a:xfrm>
        </p:grpSpPr>
        <p:pic>
          <p:nvPicPr>
            <p:cNvPr id="7" name="Imagem 4">
              <a:extLst>
                <a:ext uri="{FF2B5EF4-FFF2-40B4-BE49-F238E27FC236}">
                  <a16:creationId xmlns:a16="http://schemas.microsoft.com/office/drawing/2014/main" id="{F361DD9D-2280-4DD1-8ED5-3185346FF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96561" y="6043708"/>
              <a:ext cx="931555" cy="485948"/>
            </a:xfrm>
            <a:prstGeom prst="rect">
              <a:avLst/>
            </a:prstGeom>
          </p:spPr>
        </p:pic>
        <p:pic>
          <p:nvPicPr>
            <p:cNvPr id="8" name="Imagem 5">
              <a:extLst>
                <a:ext uri="{FF2B5EF4-FFF2-40B4-BE49-F238E27FC236}">
                  <a16:creationId xmlns:a16="http://schemas.microsoft.com/office/drawing/2014/main" id="{2B4D0A64-D113-4FAD-9A59-C6449BA2F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40297" y="5950654"/>
              <a:ext cx="1614695" cy="579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0312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52E216-6232-43B6-AEB3-599C33BCB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338388"/>
            <a:ext cx="10515600" cy="885825"/>
          </a:xfrm>
        </p:spPr>
        <p:txBody>
          <a:bodyPr anchor="b">
            <a:normAutofit/>
          </a:bodyPr>
          <a:lstStyle>
            <a:lvl1pPr algn="ctr">
              <a:defRPr sz="5000">
                <a:solidFill>
                  <a:srgbClr val="035E53"/>
                </a:solidFill>
                <a:latin typeface="+mn-lt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010588A-C481-4595-868C-9B82E9194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429000"/>
            <a:ext cx="10515600" cy="1076325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65656C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  <p:grpSp>
        <p:nvGrpSpPr>
          <p:cNvPr id="5" name="Agrupar 3">
            <a:extLst>
              <a:ext uri="{FF2B5EF4-FFF2-40B4-BE49-F238E27FC236}">
                <a16:creationId xmlns:a16="http://schemas.microsoft.com/office/drawing/2014/main" id="{37BC5721-33A0-433A-85D4-05EDDF3C03FE}"/>
              </a:ext>
            </a:extLst>
          </p:cNvPr>
          <p:cNvGrpSpPr/>
          <p:nvPr userDrawn="1"/>
        </p:nvGrpSpPr>
        <p:grpSpPr>
          <a:xfrm>
            <a:off x="5048554" y="5334585"/>
            <a:ext cx="2081590" cy="417355"/>
            <a:chOff x="5940297" y="5950654"/>
            <a:chExt cx="2887819" cy="579002"/>
          </a:xfrm>
        </p:grpSpPr>
        <p:pic>
          <p:nvPicPr>
            <p:cNvPr id="7" name="Imagem 4">
              <a:extLst>
                <a:ext uri="{FF2B5EF4-FFF2-40B4-BE49-F238E27FC236}">
                  <a16:creationId xmlns:a16="http://schemas.microsoft.com/office/drawing/2014/main" id="{F361DD9D-2280-4DD1-8ED5-3185346FF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96561" y="6043708"/>
              <a:ext cx="931555" cy="485948"/>
            </a:xfrm>
            <a:prstGeom prst="rect">
              <a:avLst/>
            </a:prstGeom>
          </p:spPr>
        </p:pic>
        <p:pic>
          <p:nvPicPr>
            <p:cNvPr id="8" name="Imagem 5">
              <a:extLst>
                <a:ext uri="{FF2B5EF4-FFF2-40B4-BE49-F238E27FC236}">
                  <a16:creationId xmlns:a16="http://schemas.microsoft.com/office/drawing/2014/main" id="{2B4D0A64-D113-4FAD-9A59-C6449BA2F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40297" y="5950654"/>
              <a:ext cx="1614695" cy="579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2817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BAAC71-A6B7-4554-B3E7-EEA097419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0375"/>
            <a:ext cx="8924925" cy="587375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3EFB736-63C4-4C05-BF08-40AB52C6D7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5451"/>
            <a:ext cx="10515600" cy="4114800"/>
          </a:xfrm>
        </p:spPr>
        <p:txBody>
          <a:bodyPr/>
          <a:lstStyle>
            <a:lvl1pPr>
              <a:defRPr>
                <a:solidFill>
                  <a:srgbClr val="65656C"/>
                </a:solidFill>
              </a:defRPr>
            </a:lvl1pPr>
            <a:lvl2pPr>
              <a:defRPr>
                <a:solidFill>
                  <a:srgbClr val="65656C"/>
                </a:solidFill>
              </a:defRPr>
            </a:lvl2pPr>
            <a:lvl3pPr>
              <a:defRPr>
                <a:solidFill>
                  <a:srgbClr val="65656C"/>
                </a:solidFill>
              </a:defRPr>
            </a:lvl3pPr>
            <a:lvl4pPr>
              <a:defRPr>
                <a:solidFill>
                  <a:srgbClr val="65656C"/>
                </a:solidFill>
              </a:defRPr>
            </a:lvl4pPr>
            <a:lvl5pPr>
              <a:defRPr>
                <a:solidFill>
                  <a:srgbClr val="65656C"/>
                </a:solidFill>
              </a:defRPr>
            </a:lvl5pPr>
          </a:lstStyle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grpSp>
        <p:nvGrpSpPr>
          <p:cNvPr id="6" name="Agrupar 3">
            <a:extLst>
              <a:ext uri="{FF2B5EF4-FFF2-40B4-BE49-F238E27FC236}">
                <a16:creationId xmlns:a16="http://schemas.microsoft.com/office/drawing/2014/main" id="{37BC5721-33A0-433A-85D4-05EDDF3C03FE}"/>
              </a:ext>
            </a:extLst>
          </p:cNvPr>
          <p:cNvGrpSpPr/>
          <p:nvPr userDrawn="1"/>
        </p:nvGrpSpPr>
        <p:grpSpPr>
          <a:xfrm>
            <a:off x="9847340" y="6065825"/>
            <a:ext cx="1918303" cy="384616"/>
            <a:chOff x="5940297" y="5950654"/>
            <a:chExt cx="2887819" cy="579002"/>
          </a:xfrm>
        </p:grpSpPr>
        <p:pic>
          <p:nvPicPr>
            <p:cNvPr id="7" name="Imagem 4">
              <a:extLst>
                <a:ext uri="{FF2B5EF4-FFF2-40B4-BE49-F238E27FC236}">
                  <a16:creationId xmlns:a16="http://schemas.microsoft.com/office/drawing/2014/main" id="{F361DD9D-2280-4DD1-8ED5-3185346FF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96561" y="6043708"/>
              <a:ext cx="931555" cy="485948"/>
            </a:xfrm>
            <a:prstGeom prst="rect">
              <a:avLst/>
            </a:prstGeom>
          </p:spPr>
        </p:pic>
        <p:pic>
          <p:nvPicPr>
            <p:cNvPr id="8" name="Imagem 5">
              <a:extLst>
                <a:ext uri="{FF2B5EF4-FFF2-40B4-BE49-F238E27FC236}">
                  <a16:creationId xmlns:a16="http://schemas.microsoft.com/office/drawing/2014/main" id="{2B4D0A64-D113-4FAD-9A59-C6449BA2F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40297" y="5950654"/>
              <a:ext cx="1614695" cy="579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394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mente Conteúdo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672F36-A6DC-47A2-BC3E-40E7913D2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4026" y="365125"/>
            <a:ext cx="9629774" cy="911225"/>
          </a:xfrm>
        </p:spPr>
        <p:txBody>
          <a:bodyPr>
            <a:normAutofit/>
          </a:bodyPr>
          <a:lstStyle>
            <a:lvl1pPr>
              <a:defRPr sz="3500">
                <a:solidFill>
                  <a:srgbClr val="003E1B"/>
                </a:solidFill>
                <a:latin typeface="+mn-lt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8" name="Espaço Reservado para Conteúdo 7">
            <a:extLst>
              <a:ext uri="{FF2B5EF4-FFF2-40B4-BE49-F238E27FC236}">
                <a16:creationId xmlns:a16="http://schemas.microsoft.com/office/drawing/2014/main" id="{D4C08659-E139-414F-BBCB-FFB680FABE8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724025" y="1571625"/>
            <a:ext cx="9629775" cy="4133850"/>
          </a:xfrm>
        </p:spPr>
        <p:txBody>
          <a:bodyPr/>
          <a:lstStyle>
            <a:lvl1pPr>
              <a:defRPr>
                <a:solidFill>
                  <a:srgbClr val="65656C"/>
                </a:solidFill>
              </a:defRPr>
            </a:lvl1pPr>
            <a:lvl2pPr>
              <a:defRPr>
                <a:solidFill>
                  <a:srgbClr val="65656C"/>
                </a:solidFill>
              </a:defRPr>
            </a:lvl2pPr>
            <a:lvl3pPr>
              <a:defRPr>
                <a:solidFill>
                  <a:srgbClr val="65656C"/>
                </a:solidFill>
              </a:defRPr>
            </a:lvl3pPr>
            <a:lvl4pPr>
              <a:defRPr>
                <a:solidFill>
                  <a:srgbClr val="65656C"/>
                </a:solidFill>
              </a:defRPr>
            </a:lvl4pPr>
            <a:lvl5pPr>
              <a:defRPr>
                <a:solidFill>
                  <a:srgbClr val="65656C"/>
                </a:solidFill>
              </a:defRPr>
            </a:lvl5pPr>
          </a:lstStyle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grpSp>
        <p:nvGrpSpPr>
          <p:cNvPr id="6" name="Agrupar 3">
            <a:extLst>
              <a:ext uri="{FF2B5EF4-FFF2-40B4-BE49-F238E27FC236}">
                <a16:creationId xmlns:a16="http://schemas.microsoft.com/office/drawing/2014/main" id="{37BC5721-33A0-433A-85D4-05EDDF3C03FE}"/>
              </a:ext>
            </a:extLst>
          </p:cNvPr>
          <p:cNvGrpSpPr/>
          <p:nvPr userDrawn="1"/>
        </p:nvGrpSpPr>
        <p:grpSpPr>
          <a:xfrm>
            <a:off x="9847340" y="6065825"/>
            <a:ext cx="1918303" cy="384616"/>
            <a:chOff x="5940297" y="5950654"/>
            <a:chExt cx="2887819" cy="579002"/>
          </a:xfrm>
        </p:grpSpPr>
        <p:pic>
          <p:nvPicPr>
            <p:cNvPr id="7" name="Imagem 4">
              <a:extLst>
                <a:ext uri="{FF2B5EF4-FFF2-40B4-BE49-F238E27FC236}">
                  <a16:creationId xmlns:a16="http://schemas.microsoft.com/office/drawing/2014/main" id="{F361DD9D-2280-4DD1-8ED5-3185346FF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96561" y="6043708"/>
              <a:ext cx="931555" cy="485948"/>
            </a:xfrm>
            <a:prstGeom prst="rect">
              <a:avLst/>
            </a:prstGeom>
          </p:spPr>
        </p:pic>
        <p:pic>
          <p:nvPicPr>
            <p:cNvPr id="9" name="Imagem 5">
              <a:extLst>
                <a:ext uri="{FF2B5EF4-FFF2-40B4-BE49-F238E27FC236}">
                  <a16:creationId xmlns:a16="http://schemas.microsoft.com/office/drawing/2014/main" id="{2B4D0A64-D113-4FAD-9A59-C6449BA2F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40297" y="5950654"/>
              <a:ext cx="1614695" cy="579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1280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8F583561-490F-4301-8B46-A443C0C87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9A0BCC9-6531-454C-A538-8E83D1C69B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6EF8E4F-0955-4D2C-93BD-870A067DBF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221544-3F51-4E6D-AB1E-9E9A514A7492}" type="datetimeFigureOut">
              <a:rPr lang="pt-BR" smtClean="0"/>
              <a:t>21/09/2022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4F2325A-CAD2-4EAE-BEEB-54FB3043A3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C604935-F6C5-49EB-BA42-5ED9C9DA6F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A0ACD-7E4B-4E14-9F79-21DC997EA0A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0256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mailto:dserrat@unimedpr.coop.br" TargetMode="Externa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99BC07-BAEC-4B16-8087-C7425781AD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96588" y="1828800"/>
            <a:ext cx="8614388" cy="2405063"/>
          </a:xfrm>
        </p:spPr>
        <p:txBody>
          <a:bodyPr/>
          <a:lstStyle/>
          <a:p>
            <a:r>
              <a:rPr lang="pt-BR" dirty="0"/>
              <a:t>Case Café Unimed Portas Abertas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D962BF2-90D0-4A6F-9ED2-3B688C5374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38976" y="4511675"/>
            <a:ext cx="4572000" cy="1655762"/>
          </a:xfrm>
        </p:spPr>
        <p:txBody>
          <a:bodyPr>
            <a:normAutofit/>
          </a:bodyPr>
          <a:lstStyle/>
          <a:p>
            <a:r>
              <a:rPr lang="pt-BR" dirty="0"/>
              <a:t>15/9/2022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377868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8896" y="1618332"/>
            <a:ext cx="8583018" cy="41148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3065748" y="426175"/>
            <a:ext cx="5935215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  <a:ea typeface="+mj-ea"/>
                <a:cs typeface="+mj-cs"/>
              </a:rPr>
              <a:t>2° Café Unimed Portas Abertas</a:t>
            </a:r>
          </a:p>
          <a:p>
            <a:pPr algn="ctr"/>
            <a:r>
              <a:rPr lang="nb-NO" sz="2800" b="1" dirty="0">
                <a:solidFill>
                  <a:srgbClr val="F07501"/>
                </a:solidFill>
              </a:rPr>
              <a:t>31 stakeholders</a:t>
            </a:r>
          </a:p>
          <a:p>
            <a:endParaRPr lang="pt-BR" sz="3600" dirty="0">
              <a:solidFill>
                <a:schemeClr val="bg1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038019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3422">
            <a:off x="8279021" y="1527918"/>
            <a:ext cx="29718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9932">
            <a:off x="4572701" y="1788673"/>
            <a:ext cx="29718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6523">
            <a:off x="450611" y="1393878"/>
            <a:ext cx="29718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8047">
            <a:off x="2138867" y="3700828"/>
            <a:ext cx="264795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m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0281">
            <a:off x="6163539" y="3889654"/>
            <a:ext cx="29718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3090993" y="395347"/>
            <a:ext cx="5935215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</a:rPr>
              <a:t>3° Café Unimed Portas Abertas</a:t>
            </a:r>
          </a:p>
          <a:p>
            <a:pPr algn="ctr"/>
            <a:r>
              <a:rPr lang="nb-NO" sz="2800" b="1" dirty="0">
                <a:solidFill>
                  <a:srgbClr val="F07501"/>
                </a:solidFill>
              </a:rPr>
              <a:t>41 stakeholders</a:t>
            </a:r>
          </a:p>
          <a:p>
            <a:endParaRPr lang="pt-BR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5459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2F4F58E5-A85C-4431-A43F-5C9DF3F692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83" y="1406172"/>
            <a:ext cx="8591758" cy="4830505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2987146" y="374587"/>
            <a:ext cx="5935215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</a:rPr>
              <a:t>4° Café Unimed Portas Abertas</a:t>
            </a:r>
          </a:p>
          <a:p>
            <a:pPr algn="ctr"/>
            <a:r>
              <a:rPr lang="nb-NO" sz="2800" b="1" dirty="0">
                <a:solidFill>
                  <a:srgbClr val="F07501"/>
                </a:solidFill>
              </a:rPr>
              <a:t>31 stakeholders</a:t>
            </a:r>
          </a:p>
          <a:p>
            <a:endParaRPr lang="pt-BR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7504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Resultado: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66171" y="1629350"/>
            <a:ext cx="10515600" cy="4114800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t-BR" sz="1600" u="sng" dirty="0">
                <a:solidFill>
                  <a:schemeClr val="tx1"/>
                </a:solidFill>
                <a:latin typeface="Trebuchet MS" panose="020B0603020202020204" pitchFamily="34" charset="0"/>
              </a:rPr>
              <a:t>Alguns comentários dos participantes na avaliação </a:t>
            </a:r>
            <a:r>
              <a:rPr lang="pt-BR" sz="1600" u="sng">
                <a:solidFill>
                  <a:schemeClr val="tx1"/>
                </a:solidFill>
                <a:latin typeface="Trebuchet MS" panose="020B0603020202020204" pitchFamily="34" charset="0"/>
              </a:rPr>
              <a:t>do evento:</a:t>
            </a:r>
            <a:endParaRPr lang="pt-BR" sz="1600" u="sng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>
              <a:lnSpc>
                <a:spcPct val="150000"/>
              </a:lnSpc>
            </a:pPr>
            <a:endParaRPr lang="pt-BR" sz="1600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600" dirty="0">
                <a:solidFill>
                  <a:schemeClr val="tx1"/>
                </a:solidFill>
                <a:latin typeface="Trebuchet MS" panose="020B0603020202020204" pitchFamily="34" charset="0"/>
              </a:rPr>
              <a:t>Parabéns a todos os envolvidos pelo excelente evento e programação! Agradecemos o convite. </a:t>
            </a:r>
          </a:p>
          <a:p>
            <a:pPr>
              <a:lnSpc>
                <a:spcPct val="150000"/>
              </a:lnSpc>
            </a:pPr>
            <a:r>
              <a:rPr lang="pt-BR" sz="1600" dirty="0">
                <a:solidFill>
                  <a:schemeClr val="tx1"/>
                </a:solidFill>
                <a:latin typeface="Trebuchet MS" panose="020B0603020202020204" pitchFamily="34" charset="0"/>
              </a:rPr>
              <a:t>Somente tenho elogios para o evento e principalmente pela equipe de colaboradores, vejo de uma forma muito positiva encontros que cultivam relacionamentos, promovem criatividade, network e também estreitam amizades, parabéns pela excelente iniciativa, deixo aqui todo meu respeito e apreço pela empresa sólida e inovadora que é a Unimed!</a:t>
            </a:r>
          </a:p>
          <a:p>
            <a:pPr>
              <a:lnSpc>
                <a:spcPct val="150000"/>
              </a:lnSpc>
            </a:pPr>
            <a:r>
              <a:rPr lang="pt-BR" sz="1600" dirty="0">
                <a:solidFill>
                  <a:schemeClr val="tx1"/>
                </a:solidFill>
                <a:latin typeface="Trebuchet MS" panose="020B0603020202020204" pitchFamily="34" charset="0"/>
              </a:rPr>
              <a:t>Parabenizar pela iniciativa e, principalmente, por ouvir nossa opinião de forma aberta e muito transparente. Por isso que cada vez tenho mais orgulho de trabalhar no sistema cooperativa.</a:t>
            </a:r>
          </a:p>
          <a:p>
            <a:pPr>
              <a:lnSpc>
                <a:spcPct val="150000"/>
              </a:lnSpc>
            </a:pPr>
            <a:r>
              <a:rPr lang="pt-BR" sz="1600" dirty="0">
                <a:solidFill>
                  <a:schemeClr val="tx1"/>
                </a:solidFill>
                <a:latin typeface="Trebuchet MS" panose="020B0603020202020204" pitchFamily="34" charset="0"/>
              </a:rPr>
              <a:t>Excelente evento! A Unimed PR preocupada em melhorar seus serviços e sua relação com a comunidade!</a:t>
            </a:r>
          </a:p>
        </p:txBody>
      </p:sp>
    </p:spTree>
    <p:extLst>
      <p:ext uri="{BB962C8B-B14F-4D97-AF65-F5344CB8AC3E}">
        <p14:creationId xmlns:p14="http://schemas.microsoft.com/office/powerpoint/2010/main" val="6493690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66057296-43F3-4BFB-B86A-EA1D8B52627B}"/>
              </a:ext>
            </a:extLst>
          </p:cNvPr>
          <p:cNvSpPr txBox="1">
            <a:spLocks/>
          </p:cNvSpPr>
          <p:nvPr/>
        </p:nvSpPr>
        <p:spPr>
          <a:xfrm>
            <a:off x="581025" y="1700213"/>
            <a:ext cx="7577138" cy="32575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000" b="1" dirty="0">
                <a:solidFill>
                  <a:srgbClr val="9F158A"/>
                </a:solidFill>
                <a:latin typeface="+mn-lt"/>
              </a:rPr>
              <a:t>NDHS – Núcleo de Desenvolvimento Humano e Sustentabilidade</a:t>
            </a:r>
            <a:br>
              <a:rPr lang="pt-BR" sz="3000" b="1" dirty="0">
                <a:solidFill>
                  <a:srgbClr val="9F158A"/>
                </a:solidFill>
                <a:latin typeface="+mn-lt"/>
              </a:rPr>
            </a:br>
            <a:endParaRPr lang="pt-BR" sz="3000" b="1" dirty="0">
              <a:solidFill>
                <a:srgbClr val="9F158A"/>
              </a:solidFill>
              <a:latin typeface="+mn-lt"/>
            </a:endParaRPr>
          </a:p>
          <a:p>
            <a:r>
              <a:rPr lang="pt-BR" sz="3000" b="1" dirty="0">
                <a:solidFill>
                  <a:srgbClr val="9F158A"/>
                </a:solidFill>
                <a:latin typeface="+mn-lt"/>
              </a:rPr>
              <a:t>DIVA STAEL MONTE SERRAT</a:t>
            </a:r>
          </a:p>
          <a:p>
            <a:r>
              <a:rPr lang="pt-BR" sz="2400" dirty="0">
                <a:solidFill>
                  <a:srgbClr val="65656C"/>
                </a:solidFill>
                <a:latin typeface="+mn-lt"/>
                <a:hlinkClick r:id="rId2"/>
              </a:rPr>
              <a:t>dserrat@unimedpr.coop.br</a:t>
            </a:r>
            <a:endParaRPr lang="pt-BR" sz="2400" dirty="0">
              <a:solidFill>
                <a:srgbClr val="65656C"/>
              </a:solidFill>
              <a:latin typeface="+mn-lt"/>
            </a:endParaRPr>
          </a:p>
          <a:p>
            <a:r>
              <a:rPr lang="pt-BR" sz="2400" dirty="0">
                <a:solidFill>
                  <a:srgbClr val="65656C"/>
                </a:solidFill>
                <a:latin typeface="+mn-lt"/>
              </a:rPr>
              <a:t>(41) 3219-1423</a:t>
            </a:r>
          </a:p>
        </p:txBody>
      </p:sp>
    </p:spTree>
    <p:extLst>
      <p:ext uri="{BB962C8B-B14F-4D97-AF65-F5344CB8AC3E}">
        <p14:creationId xmlns:p14="http://schemas.microsoft.com/office/powerpoint/2010/main" val="3402494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D157BFEE-DA57-4A18-BD26-9D523BAF3F5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1176"/>
            <a:ext cx="9106680" cy="5436824"/>
          </a:xfrm>
          <a:prstGeom prst="rect">
            <a:avLst/>
          </a:prstGeom>
          <a:noFill/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D23EA44-6F2A-4428-B3AD-89EF4530F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Qual o objetivo?</a:t>
            </a:r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74F91A08-7FBB-479B-A8B9-B8EC56D79E0E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10800000" flipV="1">
            <a:off x="671216" y="1618872"/>
            <a:ext cx="10621817" cy="387954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70000"/>
              </a:lnSpc>
            </a:pPr>
            <a:r>
              <a:rPr lang="pt-BR" sz="8000" dirty="0">
                <a:solidFill>
                  <a:schemeClr val="tx1"/>
                </a:solidFill>
                <a:latin typeface="Trebuchet MS" panose="020B0603020202020204" pitchFamily="34" charset="0"/>
              </a:rPr>
              <a:t>Promover um canal de diálogo entre as partes interessadas da cooperativa definindo temas para a materialidade do relatório de Gestão e Sustentabilidade (metodologia GRI – Global </a:t>
            </a:r>
            <a:r>
              <a:rPr lang="pt-BR" sz="8000" dirty="0" err="1">
                <a:solidFill>
                  <a:schemeClr val="tx1"/>
                </a:solidFill>
                <a:latin typeface="Trebuchet MS" panose="020B0603020202020204" pitchFamily="34" charset="0"/>
              </a:rPr>
              <a:t>Reporting</a:t>
            </a:r>
            <a:r>
              <a:rPr lang="pt-BR" sz="8000" dirty="0">
                <a:solidFill>
                  <a:schemeClr val="tx1"/>
                </a:solidFill>
                <a:latin typeface="Trebuchet MS" panose="020B0603020202020204" pitchFamily="34" charset="0"/>
              </a:rPr>
              <a:t> </a:t>
            </a:r>
            <a:r>
              <a:rPr lang="pt-BR" sz="8000" dirty="0" err="1">
                <a:solidFill>
                  <a:schemeClr val="tx1"/>
                </a:solidFill>
                <a:latin typeface="Trebuchet MS" panose="020B0603020202020204" pitchFamily="34" charset="0"/>
              </a:rPr>
              <a:t>Initiative</a:t>
            </a:r>
            <a:r>
              <a:rPr lang="pt-BR" sz="8000" dirty="0">
                <a:solidFill>
                  <a:schemeClr val="tx1"/>
                </a:solidFill>
                <a:latin typeface="Trebuchet MS" panose="020B0603020202020204" pitchFamily="34" charset="0"/>
              </a:rPr>
              <a:t>);</a:t>
            </a:r>
          </a:p>
          <a:p>
            <a:pPr>
              <a:lnSpc>
                <a:spcPct val="170000"/>
              </a:lnSpc>
            </a:pPr>
            <a:endParaRPr lang="pt-BR" sz="8000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>
              <a:lnSpc>
                <a:spcPct val="170000"/>
              </a:lnSpc>
            </a:pPr>
            <a:r>
              <a:rPr lang="pt-BR" sz="8000" dirty="0">
                <a:solidFill>
                  <a:schemeClr val="tx1"/>
                </a:solidFill>
                <a:latin typeface="Trebuchet MS" panose="020B0603020202020204" pitchFamily="34" charset="0"/>
              </a:rPr>
              <a:t>Oportunizar discussões sobre o funcionamento de um plano de saúde e a importância do cuidado com a saúde em todos os níveis, inclusive na responsabilidade pelo autocuidado;</a:t>
            </a:r>
          </a:p>
          <a:p>
            <a:pPr marL="0" indent="0">
              <a:lnSpc>
                <a:spcPct val="170000"/>
              </a:lnSpc>
              <a:buNone/>
            </a:pPr>
            <a:endParaRPr lang="pt-BR" sz="8000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>
              <a:lnSpc>
                <a:spcPct val="170000"/>
              </a:lnSpc>
            </a:pPr>
            <a:r>
              <a:rPr lang="pt-BR" sz="8000" dirty="0">
                <a:solidFill>
                  <a:schemeClr val="tx1"/>
                </a:solidFill>
                <a:latin typeface="Trebuchet MS" panose="020B0603020202020204" pitchFamily="34" charset="0"/>
              </a:rPr>
              <a:t>Tem  como propósito de estreitar o relacionamento com seus públicos, por meio de representantes-chave, mantendo uma pauta constante de reflexões e trocas. </a:t>
            </a:r>
          </a:p>
          <a:p>
            <a:pPr marL="0" lvl="0" indent="0">
              <a:lnSpc>
                <a:spcPct val="170000"/>
              </a:lnSpc>
              <a:buNone/>
            </a:pPr>
            <a:r>
              <a:rPr lang="pt-BR" sz="8000" dirty="0">
                <a:solidFill>
                  <a:schemeClr val="tx1"/>
                </a:solidFill>
                <a:latin typeface="Trebuchet MS" panose="020B0603020202020204" pitchFamily="34" charset="0"/>
              </a:rPr>
              <a:t> </a:t>
            </a:r>
          </a:p>
          <a:p>
            <a:pPr>
              <a:lnSpc>
                <a:spcPct val="150000"/>
              </a:lnSpc>
            </a:pP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702657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Formato: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pt-BR" sz="2000" dirty="0">
                <a:solidFill>
                  <a:schemeClr val="tx1"/>
                </a:solidFill>
                <a:latin typeface="Trebuchet MS" panose="020B0603020202020204" pitchFamily="34" charset="0"/>
              </a:rPr>
              <a:t>Presencial, realizado on-line em 2020 (Pandemia)</a:t>
            </a:r>
          </a:p>
          <a:p>
            <a:pPr>
              <a:lnSpc>
                <a:spcPct val="150000"/>
              </a:lnSpc>
            </a:pPr>
            <a:r>
              <a:rPr lang="pt-BR" sz="2000" dirty="0">
                <a:solidFill>
                  <a:schemeClr val="tx1"/>
                </a:solidFill>
                <a:latin typeface="Trebuchet MS" panose="020B0603020202020204" pitchFamily="34" charset="0"/>
              </a:rPr>
              <a:t>Facilitador externo: Consultoria / Unimed do Brasil</a:t>
            </a:r>
          </a:p>
          <a:p>
            <a:pPr>
              <a:lnSpc>
                <a:spcPct val="150000"/>
              </a:lnSpc>
            </a:pPr>
            <a:r>
              <a:rPr lang="pt-BR" sz="2000" dirty="0">
                <a:solidFill>
                  <a:schemeClr val="tx1"/>
                </a:solidFill>
                <a:latin typeface="Trebuchet MS" panose="020B0603020202020204" pitchFamily="34" charset="0"/>
              </a:rPr>
              <a:t>Café de boas-vindas</a:t>
            </a:r>
          </a:p>
          <a:p>
            <a:pPr>
              <a:lnSpc>
                <a:spcPct val="150000"/>
              </a:lnSpc>
            </a:pPr>
            <a:r>
              <a:rPr lang="pt-BR" sz="2000" dirty="0">
                <a:solidFill>
                  <a:schemeClr val="tx1"/>
                </a:solidFill>
                <a:latin typeface="Trebuchet MS" panose="020B0603020202020204" pitchFamily="34" charset="0"/>
              </a:rPr>
              <a:t>Mesas redondas para promover a interação dos participantes</a:t>
            </a:r>
          </a:p>
          <a:p>
            <a:pPr>
              <a:lnSpc>
                <a:spcPct val="150000"/>
              </a:lnSpc>
            </a:pPr>
            <a:r>
              <a:rPr lang="pt-BR" sz="2000" dirty="0">
                <a:solidFill>
                  <a:schemeClr val="tx1"/>
                </a:solidFill>
                <a:latin typeface="Trebuchet MS" panose="020B0603020202020204" pitchFamily="34" charset="0"/>
              </a:rPr>
              <a:t>Apresentação de temas e visita guiada APS / Prédio administrativo</a:t>
            </a:r>
          </a:p>
          <a:p>
            <a:pPr>
              <a:lnSpc>
                <a:spcPct val="150000"/>
              </a:lnSpc>
            </a:pPr>
            <a:r>
              <a:rPr lang="pt-BR" sz="2000" dirty="0">
                <a:solidFill>
                  <a:schemeClr val="tx1"/>
                </a:solidFill>
                <a:latin typeface="Trebuchet MS" panose="020B0603020202020204" pitchFamily="34" charset="0"/>
              </a:rPr>
              <a:t>Painel de </a:t>
            </a:r>
            <a:r>
              <a:rPr lang="pt-BR" sz="2000" i="1" dirty="0" err="1">
                <a:solidFill>
                  <a:schemeClr val="tx1"/>
                </a:solidFill>
                <a:latin typeface="Trebuchet MS" panose="020B0603020202020204" pitchFamily="34" charset="0"/>
              </a:rPr>
              <a:t>stakeholders</a:t>
            </a:r>
            <a:r>
              <a:rPr lang="pt-BR" sz="2000" dirty="0">
                <a:solidFill>
                  <a:schemeClr val="tx1"/>
                </a:solidFill>
                <a:latin typeface="Trebuchet MS" panose="020B0603020202020204" pitchFamily="34" charset="0"/>
              </a:rPr>
              <a:t>: preenchimento de formulário priorizando temas e espaço para sugestões e opiniões dos participantes </a:t>
            </a:r>
          </a:p>
        </p:txBody>
      </p:sp>
    </p:spTree>
    <p:extLst>
      <p:ext uri="{BB962C8B-B14F-4D97-AF65-F5344CB8AC3E}">
        <p14:creationId xmlns:p14="http://schemas.microsoft.com/office/powerpoint/2010/main" val="171186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Antes, durante e pós-evento: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695450"/>
            <a:ext cx="10515600" cy="495473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pt-BR" sz="2000" dirty="0">
                <a:solidFill>
                  <a:schemeClr val="tx1"/>
                </a:solidFill>
                <a:latin typeface="Trebuchet MS" panose="020B0603020202020204" pitchFamily="34" charset="0"/>
              </a:rPr>
              <a:t>Envolvimento das áreas para lista de convidados e convite personalizado enviado via e-mail pelo colaborador de relacionamento com o </a:t>
            </a:r>
            <a:r>
              <a:rPr lang="pt-BR" sz="2000" dirty="0" err="1">
                <a:solidFill>
                  <a:schemeClr val="tx1"/>
                </a:solidFill>
                <a:latin typeface="Trebuchet MS" panose="020B0603020202020204" pitchFamily="34" charset="0"/>
              </a:rPr>
              <a:t>stakeholder</a:t>
            </a:r>
            <a:r>
              <a:rPr lang="pt-BR" sz="2000" dirty="0">
                <a:solidFill>
                  <a:schemeClr val="tx1"/>
                </a:solidFill>
                <a:latin typeface="Trebuchet MS" panose="020B0603020202020204" pitchFamily="34" charset="0"/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pt-BR" sz="2000" dirty="0">
                <a:solidFill>
                  <a:schemeClr val="tx1"/>
                </a:solidFill>
                <a:latin typeface="Trebuchet MS" panose="020B0603020202020204" pitchFamily="34" charset="0"/>
              </a:rPr>
              <a:t>Comunidade do entorno: convite entregue em mãos;</a:t>
            </a:r>
          </a:p>
          <a:p>
            <a:pPr>
              <a:lnSpc>
                <a:spcPct val="150000"/>
              </a:lnSpc>
            </a:pPr>
            <a:r>
              <a:rPr lang="pt-BR" sz="2000" dirty="0">
                <a:solidFill>
                  <a:schemeClr val="tx1"/>
                </a:solidFill>
                <a:latin typeface="Trebuchet MS" panose="020B0603020202020204" pitchFamily="34" charset="0"/>
              </a:rPr>
              <a:t>Envio de convite personalizado pelo anfitrião – pessoa de relacionamento na cooperativa com o público;</a:t>
            </a:r>
          </a:p>
          <a:p>
            <a:pPr>
              <a:lnSpc>
                <a:spcPct val="150000"/>
              </a:lnSpc>
            </a:pPr>
            <a:r>
              <a:rPr lang="pt-BR" sz="2000" dirty="0">
                <a:solidFill>
                  <a:schemeClr val="tx1"/>
                </a:solidFill>
                <a:latin typeface="Trebuchet MS" panose="020B0603020202020204" pitchFamily="34" charset="0"/>
              </a:rPr>
              <a:t>Recebimento dos convidados para um café;</a:t>
            </a:r>
          </a:p>
          <a:p>
            <a:pPr>
              <a:lnSpc>
                <a:spcPct val="150000"/>
              </a:lnSpc>
            </a:pPr>
            <a:r>
              <a:rPr lang="pt-BR" sz="2000" dirty="0">
                <a:solidFill>
                  <a:schemeClr val="tx1"/>
                </a:solidFill>
                <a:latin typeface="Trebuchet MS" panose="020B0603020202020204" pitchFamily="34" charset="0"/>
              </a:rPr>
              <a:t>Evento: duração de 2 horas e meia;</a:t>
            </a:r>
          </a:p>
          <a:p>
            <a:pPr>
              <a:lnSpc>
                <a:spcPct val="150000"/>
              </a:lnSpc>
            </a:pPr>
            <a:r>
              <a:rPr lang="pt-BR" sz="2000" dirty="0">
                <a:solidFill>
                  <a:schemeClr val="tx1"/>
                </a:solidFill>
                <a:latin typeface="Trebuchet MS" panose="020B0603020202020204" pitchFamily="34" charset="0"/>
              </a:rPr>
              <a:t>Entrega de brindes após o evento e fotos;</a:t>
            </a:r>
          </a:p>
          <a:p>
            <a:pPr>
              <a:lnSpc>
                <a:spcPct val="150000"/>
              </a:lnSpc>
            </a:pPr>
            <a:r>
              <a:rPr lang="pt-BR" sz="2000" dirty="0">
                <a:solidFill>
                  <a:schemeClr val="tx1"/>
                </a:solidFill>
                <a:latin typeface="Trebuchet MS" panose="020B0603020202020204" pitchFamily="34" charset="0"/>
              </a:rPr>
              <a:t>Envio do relatório aos participantes.</a:t>
            </a:r>
          </a:p>
        </p:txBody>
      </p:sp>
    </p:spTree>
    <p:extLst>
      <p:ext uri="{BB962C8B-B14F-4D97-AF65-F5344CB8AC3E}">
        <p14:creationId xmlns:p14="http://schemas.microsoft.com/office/powerpoint/2010/main" val="3153131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AAC958-8546-4452-8D73-964BA54EB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PÚBLICOS EXTERNO - STAKEHOLDERS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C6FC7605-E777-491B-AE77-B40E33CAE1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4850419"/>
              </p:ext>
            </p:extLst>
          </p:nvPr>
        </p:nvGraphicFramePr>
        <p:xfrm>
          <a:off x="2870200" y="1657835"/>
          <a:ext cx="7188200" cy="497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24536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601235E3-FF92-4BFC-A288-6EC30367DD95}"/>
              </a:ext>
            </a:extLst>
          </p:cNvPr>
          <p:cNvSpPr txBox="1">
            <a:spLocks/>
          </p:cNvSpPr>
          <p:nvPr/>
        </p:nvSpPr>
        <p:spPr>
          <a:xfrm>
            <a:off x="496678" y="408928"/>
            <a:ext cx="9591674" cy="6939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pt-BR" dirty="0"/>
              <a:t>RESULTADO PÚBLICO EXTERNO - STAKEHOLDERS </a:t>
            </a:r>
          </a:p>
        </p:txBody>
      </p:sp>
      <p:pic>
        <p:nvPicPr>
          <p:cNvPr id="2" name="table">
            <a:extLst>
              <a:ext uri="{FF2B5EF4-FFF2-40B4-BE49-F238E27FC236}">
                <a16:creationId xmlns:a16="http://schemas.microsoft.com/office/drawing/2014/main" id="{6DDB20C7-20B2-A487-B29F-E87E4860A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339" y="1637139"/>
            <a:ext cx="9783787" cy="452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663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Matriz de Materialidade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71B171C-74C2-449E-937D-5CA19A0D0E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72" y="1552012"/>
            <a:ext cx="9142702" cy="523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4695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88194" y="899902"/>
            <a:ext cx="8924925" cy="587375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/>
              <a:t>1° Café Unimed Portas Abertas</a:t>
            </a:r>
            <a:br>
              <a:rPr lang="pt-BR" dirty="0"/>
            </a:br>
            <a:r>
              <a:rPr lang="nb-NO" sz="3100" b="1" dirty="0">
                <a:solidFill>
                  <a:srgbClr val="F07501"/>
                </a:solidFill>
              </a:rPr>
              <a:t>32 stakeholders</a:t>
            </a:r>
            <a:br>
              <a:rPr lang="nb-NO" b="1" dirty="0">
                <a:solidFill>
                  <a:srgbClr val="F07501"/>
                </a:solidFill>
              </a:rPr>
            </a:b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016" y="1487277"/>
            <a:ext cx="7946569" cy="506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4209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Visita guiada prédio administrativo 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1675" y="1464096"/>
            <a:ext cx="7771450" cy="527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16114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1710</TotalTime>
  <Words>455</Words>
  <Application>Microsoft Office PowerPoint</Application>
  <PresentationFormat>Widescreen</PresentationFormat>
  <Paragraphs>55</Paragraphs>
  <Slides>14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Trebuchet MS</vt:lpstr>
      <vt:lpstr>Tema do Office</vt:lpstr>
      <vt:lpstr>Case Café Unimed Portas Abertas</vt:lpstr>
      <vt:lpstr>Qual o objetivo?</vt:lpstr>
      <vt:lpstr>Formato:</vt:lpstr>
      <vt:lpstr>Antes, durante e pós-evento:</vt:lpstr>
      <vt:lpstr>PÚBLICOS EXTERNO - STAKEHOLDERS</vt:lpstr>
      <vt:lpstr>Apresentação do PowerPoint</vt:lpstr>
      <vt:lpstr>Matriz de Materialidade</vt:lpstr>
      <vt:lpstr>1° Café Unimed Portas Abertas 32 stakeholders </vt:lpstr>
      <vt:lpstr>Visita guiada prédio administrativo </vt:lpstr>
      <vt:lpstr>Apresentação do PowerPoint</vt:lpstr>
      <vt:lpstr>Apresentação do PowerPoint</vt:lpstr>
      <vt:lpstr>Apresentação do PowerPoint</vt:lpstr>
      <vt:lpstr>Resultado: 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Fabricio Mendes Serrão Caputo</dc:creator>
  <cp:lastModifiedBy>Lucia Massae Suzukawa</cp:lastModifiedBy>
  <cp:revision>73</cp:revision>
  <dcterms:created xsi:type="dcterms:W3CDTF">2019-12-27T11:40:51Z</dcterms:created>
  <dcterms:modified xsi:type="dcterms:W3CDTF">2022-09-21T17:21:09Z</dcterms:modified>
</cp:coreProperties>
</file>